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11.xml" ContentType="application/vnd.openxmlformats-officedocument.presentationml.slide+xml"/>
  <Override PartName="/ppt/slides/slide13.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21.xml" ContentType="application/vnd.openxmlformats-officedocument.presentationml.slide+xml"/>
  <Override PartName="/ppt/slides/slide12.xml" ContentType="application/vnd.openxmlformats-officedocument.presentationml.slide+xml"/>
  <Override PartName="/ppt/slides/slide22.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7.xml" ContentType="application/vnd.openxmlformats-officedocument.presentationml.slide+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1.xml" ContentType="application/vnd.openxmlformats-officedocument.presentationml.slideMaster+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15.xml" ContentType="application/vnd.openxmlformats-officedocument.presentationml.slideLayout+xml"/>
  <Override PartName="/ppt/slideLayouts/slideLayout17.xml" ContentType="application/vnd.openxmlformats-officedocument.presentationml.slideLayout+xml"/>
  <Override PartName="/ppt/notesSlides/notesSlide2.xml" ContentType="application/vnd.openxmlformats-officedocument.presentationml.notesSlide+xml"/>
  <Override PartName="/ppt/slideLayouts/slideLayout16.xml" ContentType="application/vnd.openxmlformats-officedocument.presentationml.slideLayout+xml"/>
  <Override PartName="/ppt/notesSlides/notesSlide4.xml" ContentType="application/vnd.openxmlformats-officedocument.presentationml.notesSlid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Layouts/slideLayout18.xml" ContentType="application/vnd.openxmlformats-officedocument.presentationml.slideLayout+xml"/>
  <Override PartName="/ppt/theme/theme5.xml" ContentType="application/vnd.openxmlformats-officedocument.theme+xml"/>
  <Override PartName="/ppt/theme/theme4.xml" ContentType="application/vnd.openxmlformats-officedocument.theme+xml"/>
  <Override PartName="/ppt/theme/theme1.xml" ContentType="application/vnd.openxmlformats-officedocument.them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2.xml" ContentType="application/vnd.openxmlformats-officedocument.theme+xml"/>
  <Override PartName="/ppt/theme/theme3.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5">
  <p:sldMasterIdLst>
    <p:sldMasterId id="2147483706" r:id="rId1"/>
    <p:sldMasterId id="2147483712" r:id="rId2"/>
    <p:sldMasterId id="2147483700" r:id="rId3"/>
  </p:sldMasterIdLst>
  <p:notesMasterIdLst>
    <p:notesMasterId r:id="rId26"/>
  </p:notesMasterIdLst>
  <p:handoutMasterIdLst>
    <p:handoutMasterId r:id="rId27"/>
  </p:handoutMasterIdLst>
  <p:sldIdLst>
    <p:sldId id="256" r:id="rId4"/>
    <p:sldId id="613" r:id="rId5"/>
    <p:sldId id="614" r:id="rId6"/>
    <p:sldId id="615" r:id="rId7"/>
    <p:sldId id="616" r:id="rId8"/>
    <p:sldId id="617" r:id="rId9"/>
    <p:sldId id="633" r:id="rId10"/>
    <p:sldId id="634" r:id="rId11"/>
    <p:sldId id="635" r:id="rId12"/>
    <p:sldId id="619" r:id="rId13"/>
    <p:sldId id="627" r:id="rId14"/>
    <p:sldId id="622" r:id="rId15"/>
    <p:sldId id="647" r:id="rId16"/>
    <p:sldId id="646" r:id="rId17"/>
    <p:sldId id="628" r:id="rId18"/>
    <p:sldId id="629" r:id="rId19"/>
    <p:sldId id="630" r:id="rId20"/>
    <p:sldId id="631" r:id="rId21"/>
    <p:sldId id="632" r:id="rId22"/>
    <p:sldId id="625" r:id="rId23"/>
    <p:sldId id="626" r:id="rId24"/>
    <p:sldId id="637" r:id="rId2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4D53"/>
    <a:srgbClr val="FF9933"/>
    <a:srgbClr val="0054A4"/>
    <a:srgbClr val="0070C0"/>
    <a:srgbClr val="CC9900"/>
    <a:srgbClr val="FFFFFF"/>
    <a:srgbClr val="FFFF00"/>
    <a:srgbClr val="3BB1FF"/>
    <a:srgbClr val="2D3438"/>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532" autoAdjust="0"/>
    <p:restoredTop sz="96339" autoAdjust="0"/>
  </p:normalViewPr>
  <p:slideViewPr>
    <p:cSldViewPr>
      <p:cViewPr>
        <p:scale>
          <a:sx n="59" d="100"/>
          <a:sy n="59" d="100"/>
        </p:scale>
        <p:origin x="-754" y="24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customXml" Target="../customXml/item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customXml" Target="../customXml/item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customXml" Target="../customXml/item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handoutMaster" Target="handoutMasters/handoutMaster1.xml"/><Relationship Id="rId30" Type="http://schemas.openxmlformats.org/officeDocument/2006/relationships/theme" Target="theme/theme1.xml"/><Relationship Id="rId8"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25" tIns="45712" rIns="91425" bIns="45712" rtlCol="0"/>
          <a:lstStyle>
            <a:lvl1pPr algn="l">
              <a:defRPr sz="1200"/>
            </a:lvl1pPr>
          </a:lstStyle>
          <a:p>
            <a:endParaRPr lang="en-US"/>
          </a:p>
        </p:txBody>
      </p:sp>
      <p:sp>
        <p:nvSpPr>
          <p:cNvPr id="3" name="Date Placeholder 2"/>
          <p:cNvSpPr>
            <a:spLocks noGrp="1"/>
          </p:cNvSpPr>
          <p:nvPr>
            <p:ph type="dt" sz="quarter" idx="1"/>
          </p:nvPr>
        </p:nvSpPr>
        <p:spPr>
          <a:xfrm>
            <a:off x="3970339" y="0"/>
            <a:ext cx="3038475" cy="465138"/>
          </a:xfrm>
          <a:prstGeom prst="rect">
            <a:avLst/>
          </a:prstGeom>
        </p:spPr>
        <p:txBody>
          <a:bodyPr vert="horz" lIns="91425" tIns="45712" rIns="91425" bIns="45712" rtlCol="0"/>
          <a:lstStyle>
            <a:lvl1pPr algn="r">
              <a:defRPr sz="1200"/>
            </a:lvl1pPr>
          </a:lstStyle>
          <a:p>
            <a:fld id="{8B50F2CA-DB2D-46FA-8114-DAAD70F5CDD0}" type="datetimeFigureOut">
              <a:rPr lang="en-US" smtClean="0"/>
              <a:t>10/28/2014</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25" tIns="45712" rIns="91425" bIns="45712" rtlCol="0" anchor="b"/>
          <a:lstStyle>
            <a:lvl1pPr algn="l">
              <a:defRPr sz="1200"/>
            </a:lvl1pPr>
          </a:lstStyle>
          <a:p>
            <a:endParaRPr lang="en-US"/>
          </a:p>
        </p:txBody>
      </p:sp>
      <p:sp>
        <p:nvSpPr>
          <p:cNvPr id="5" name="Slide Number Placeholder 4"/>
          <p:cNvSpPr>
            <a:spLocks noGrp="1"/>
          </p:cNvSpPr>
          <p:nvPr>
            <p:ph type="sldNum" sz="quarter" idx="3"/>
          </p:nvPr>
        </p:nvSpPr>
        <p:spPr>
          <a:xfrm>
            <a:off x="3970339" y="8829675"/>
            <a:ext cx="3038475" cy="465138"/>
          </a:xfrm>
          <a:prstGeom prst="rect">
            <a:avLst/>
          </a:prstGeom>
        </p:spPr>
        <p:txBody>
          <a:bodyPr vert="horz" lIns="91425" tIns="45712" rIns="91425" bIns="45712" rtlCol="0" anchor="b"/>
          <a:lstStyle>
            <a:lvl1pPr algn="r">
              <a:defRPr sz="1200"/>
            </a:lvl1pPr>
          </a:lstStyle>
          <a:p>
            <a:fld id="{C763F3B5-A75F-4749-901F-EF3F689DB590}" type="slidenum">
              <a:rPr lang="en-US" smtClean="0"/>
              <a:t>‹#›</a:t>
            </a:fld>
            <a:endParaRPr lang="en-US"/>
          </a:p>
        </p:txBody>
      </p:sp>
    </p:spTree>
    <p:extLst>
      <p:ext uri="{BB962C8B-B14F-4D97-AF65-F5344CB8AC3E}">
        <p14:creationId xmlns:p14="http://schemas.microsoft.com/office/powerpoint/2010/main" val="39158889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162" tIns="46581" rIns="93162" bIns="46581" rtlCol="0"/>
          <a:lstStyle>
            <a:lvl1pPr algn="l">
              <a:defRPr sz="1200"/>
            </a:lvl1pPr>
          </a:lstStyle>
          <a:p>
            <a:endParaRPr lang="en-US"/>
          </a:p>
        </p:txBody>
      </p:sp>
      <p:sp>
        <p:nvSpPr>
          <p:cNvPr id="3" name="Date Placeholder 2"/>
          <p:cNvSpPr>
            <a:spLocks noGrp="1"/>
          </p:cNvSpPr>
          <p:nvPr>
            <p:ph type="dt" idx="1"/>
          </p:nvPr>
        </p:nvSpPr>
        <p:spPr>
          <a:xfrm>
            <a:off x="3970939" y="0"/>
            <a:ext cx="3037840" cy="464820"/>
          </a:xfrm>
          <a:prstGeom prst="rect">
            <a:avLst/>
          </a:prstGeom>
        </p:spPr>
        <p:txBody>
          <a:bodyPr vert="horz" lIns="93162" tIns="46581" rIns="93162" bIns="46581" rtlCol="0"/>
          <a:lstStyle>
            <a:lvl1pPr algn="r">
              <a:defRPr sz="1200"/>
            </a:lvl1pPr>
          </a:lstStyle>
          <a:p>
            <a:fld id="{20896DAA-1568-41AD-AFF2-297EF6D0F542}" type="datetimeFigureOut">
              <a:rPr lang="en-US" smtClean="0"/>
              <a:t>10/28/2014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2" tIns="46581" rIns="93162" bIns="46581"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62" tIns="46581" rIns="93162" bIns="4658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967"/>
            <a:ext cx="3037840" cy="464820"/>
          </a:xfrm>
          <a:prstGeom prst="rect">
            <a:avLst/>
          </a:prstGeom>
        </p:spPr>
        <p:txBody>
          <a:bodyPr vert="horz" lIns="93162" tIns="46581" rIns="93162" bIns="46581"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3162" tIns="46581" rIns="93162" bIns="46581" rtlCol="0" anchor="b"/>
          <a:lstStyle>
            <a:lvl1pPr algn="r">
              <a:defRPr sz="1200"/>
            </a:lvl1pPr>
          </a:lstStyle>
          <a:p>
            <a:fld id="{555C989B-9071-4BAD-9A27-513F14EAE481}" type="slidenum">
              <a:rPr lang="en-US" smtClean="0"/>
              <a:t>‹#›</a:t>
            </a:fld>
            <a:endParaRPr lang="en-US"/>
          </a:p>
        </p:txBody>
      </p:sp>
    </p:spTree>
    <p:extLst>
      <p:ext uri="{BB962C8B-B14F-4D97-AF65-F5344CB8AC3E}">
        <p14:creationId xmlns:p14="http://schemas.microsoft.com/office/powerpoint/2010/main" val="26779472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5C989B-9071-4BAD-9A27-513F14EAE481}" type="slidenum">
              <a:rPr lang="en-US" smtClean="0"/>
              <a:t>1</a:t>
            </a:fld>
            <a:endParaRPr lang="en-US" dirty="0"/>
          </a:p>
        </p:txBody>
      </p:sp>
    </p:spTree>
    <p:extLst>
      <p:ext uri="{BB962C8B-B14F-4D97-AF65-F5344CB8AC3E}">
        <p14:creationId xmlns:p14="http://schemas.microsoft.com/office/powerpoint/2010/main" val="42027014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Based on the analysis carried out during the MID region ATN-IPS WG5 meeting it was</a:t>
            </a:r>
          </a:p>
          <a:p>
            <a:r>
              <a:rPr lang="en-US" sz="1200" b="0" i="0" u="none" strike="noStrike" kern="1200" baseline="0" dirty="0" smtClean="0">
                <a:solidFill>
                  <a:schemeClr val="tx1"/>
                </a:solidFill>
                <a:latin typeface="+mn-lt"/>
                <a:ea typeface="+mn-ea"/>
                <a:cs typeface="+mn-cs"/>
              </a:rPr>
              <a:t>noted that the majority of States in the MID Region have either implemented OLDI or are planning to</a:t>
            </a:r>
          </a:p>
          <a:p>
            <a:r>
              <a:rPr lang="en-US" sz="1200" b="0" i="0" u="none" strike="noStrike" kern="1200" baseline="0" dirty="0" smtClean="0">
                <a:solidFill>
                  <a:schemeClr val="tx1"/>
                </a:solidFill>
                <a:latin typeface="+mn-lt"/>
                <a:ea typeface="+mn-ea"/>
                <a:cs typeface="+mn-cs"/>
              </a:rPr>
              <a:t>implement OLDI and have no intention of using only AIDC. Therefore, the meeting agreed that OLDI</a:t>
            </a:r>
          </a:p>
          <a:p>
            <a:r>
              <a:rPr lang="en-US" sz="1200" b="0" i="0" u="none" strike="noStrike" kern="1200" baseline="0" dirty="0" smtClean="0">
                <a:solidFill>
                  <a:schemeClr val="tx1"/>
                </a:solidFill>
                <a:latin typeface="+mn-lt"/>
                <a:ea typeface="+mn-ea"/>
                <a:cs typeface="+mn-cs"/>
              </a:rPr>
              <a:t>implementation should be considered and accepted as Regional variation of AIDC implementation as was</a:t>
            </a:r>
          </a:p>
          <a:p>
            <a:r>
              <a:rPr lang="en-US" sz="1200" b="0" i="0" u="none" strike="noStrike" kern="1200" baseline="0" dirty="0" smtClean="0">
                <a:solidFill>
                  <a:schemeClr val="tx1"/>
                </a:solidFill>
                <a:latin typeface="+mn-lt"/>
                <a:ea typeface="+mn-ea"/>
                <a:cs typeface="+mn-cs"/>
              </a:rPr>
              <a:t>the case in the European Region</a:t>
            </a:r>
            <a:endParaRPr lang="en-US" dirty="0"/>
          </a:p>
        </p:txBody>
      </p:sp>
      <p:sp>
        <p:nvSpPr>
          <p:cNvPr id="4" name="Slide Number Placeholder 3"/>
          <p:cNvSpPr>
            <a:spLocks noGrp="1"/>
          </p:cNvSpPr>
          <p:nvPr>
            <p:ph type="sldNum" sz="quarter" idx="10"/>
          </p:nvPr>
        </p:nvSpPr>
        <p:spPr/>
        <p:txBody>
          <a:bodyPr/>
          <a:lstStyle/>
          <a:p>
            <a:fld id="{555C989B-9071-4BAD-9A27-513F14EAE481}" type="slidenum">
              <a:rPr lang="en-US" smtClean="0"/>
              <a:t>4</a:t>
            </a:fld>
            <a:endParaRPr lang="en-US"/>
          </a:p>
        </p:txBody>
      </p:sp>
    </p:spTree>
    <p:extLst>
      <p:ext uri="{BB962C8B-B14F-4D97-AF65-F5344CB8AC3E}">
        <p14:creationId xmlns:p14="http://schemas.microsoft.com/office/powerpoint/2010/main" val="23220144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UAE</a:t>
            </a:r>
          </a:p>
          <a:p>
            <a:r>
              <a:rPr lang="en-US" dirty="0" smtClean="0"/>
              <a:t>AI</a:t>
            </a:r>
            <a:r>
              <a:rPr lang="en-US" baseline="0" dirty="0" smtClean="0"/>
              <a:t> 33 AIR NAVIGATION </a:t>
            </a:r>
          </a:p>
          <a:p>
            <a:r>
              <a:rPr lang="en-US" baseline="0" dirty="0" smtClean="0"/>
              <a:t>STANDARDIZATION</a:t>
            </a:r>
          </a:p>
          <a:p>
            <a:r>
              <a:rPr lang="en-US" baseline="0" dirty="0" smtClean="0"/>
              <a:t>OLID AS AIDC REALIZATION IN THE MID REGION</a:t>
            </a:r>
          </a:p>
          <a:p>
            <a:endParaRPr lang="en-US" dirty="0"/>
          </a:p>
        </p:txBody>
      </p:sp>
      <p:sp>
        <p:nvSpPr>
          <p:cNvPr id="4" name="Slide Number Placeholder 3"/>
          <p:cNvSpPr>
            <a:spLocks noGrp="1"/>
          </p:cNvSpPr>
          <p:nvPr>
            <p:ph type="sldNum" sz="quarter" idx="10"/>
          </p:nvPr>
        </p:nvSpPr>
        <p:spPr/>
        <p:txBody>
          <a:bodyPr/>
          <a:lstStyle/>
          <a:p>
            <a:fld id="{555C989B-9071-4BAD-9A27-513F14EAE481}" type="slidenum">
              <a:rPr lang="en-US" smtClean="0"/>
              <a:t>5</a:t>
            </a:fld>
            <a:endParaRPr lang="en-US"/>
          </a:p>
        </p:txBody>
      </p:sp>
    </p:spTree>
    <p:extLst>
      <p:ext uri="{BB962C8B-B14F-4D97-AF65-F5344CB8AC3E}">
        <p14:creationId xmlns:p14="http://schemas.microsoft.com/office/powerpoint/2010/main" val="10608826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5C989B-9071-4BAD-9A27-513F14EAE481}" type="slidenum">
              <a:rPr lang="en-US" smtClean="0"/>
              <a:t>22</a:t>
            </a:fld>
            <a:endParaRPr lang="en-US"/>
          </a:p>
        </p:txBody>
      </p:sp>
    </p:spTree>
    <p:extLst>
      <p:ext uri="{BB962C8B-B14F-4D97-AF65-F5344CB8AC3E}">
        <p14:creationId xmlns:p14="http://schemas.microsoft.com/office/powerpoint/2010/main" val="20508879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052736"/>
            <a:ext cx="8229600" cy="648072"/>
          </a:xfrm>
          <a:prstGeom prst="rect">
            <a:avLst/>
          </a:prstGeom>
        </p:spPr>
        <p:txBody>
          <a:bodyPr/>
          <a:lstStyle>
            <a:lvl1pPr>
              <a:defRPr sz="3600" b="1">
                <a:solidFill>
                  <a:srgbClr val="006EB7"/>
                </a:solidFill>
                <a:effectLst>
                  <a:outerShdw blurRad="38100" dist="38100" dir="2700000" algn="tl">
                    <a:srgbClr val="000000">
                      <a:alpha val="43137"/>
                    </a:srgbClr>
                  </a:outerShdw>
                </a:effectLst>
              </a:defRPr>
            </a:lvl1pPr>
          </a:lstStyle>
          <a:p>
            <a:r>
              <a:rPr lang="en-US" dirty="0" smtClean="0"/>
              <a:t>Click to edit Master title style</a:t>
            </a:r>
            <a:endParaRPr lang="en-CA" dirty="0"/>
          </a:p>
        </p:txBody>
      </p:sp>
      <p:sp>
        <p:nvSpPr>
          <p:cNvPr id="3" name="Content Placeholder 2"/>
          <p:cNvSpPr>
            <a:spLocks noGrp="1"/>
          </p:cNvSpPr>
          <p:nvPr>
            <p:ph idx="1"/>
          </p:nvPr>
        </p:nvSpPr>
        <p:spPr>
          <a:xfrm>
            <a:off x="457200" y="1772816"/>
            <a:ext cx="8229600" cy="4680520"/>
          </a:xfrm>
        </p:spPr>
        <p:txBody>
          <a:bodyPr/>
          <a:lstStyle>
            <a:lvl1pPr>
              <a:defRPr b="1"/>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4" name="Date Placeholder 3"/>
          <p:cNvSpPr>
            <a:spLocks noGrp="1"/>
          </p:cNvSpPr>
          <p:nvPr>
            <p:ph type="dt" sz="half" idx="10"/>
          </p:nvPr>
        </p:nvSpPr>
        <p:spPr/>
        <p:txBody>
          <a:bodyPr/>
          <a:lstStyle/>
          <a:p>
            <a:r>
              <a:rPr lang="en-US" dirty="0" smtClean="0">
                <a:solidFill>
                  <a:prstClr val="white"/>
                </a:solidFill>
              </a:rPr>
              <a:t>28-31 October  2014</a:t>
            </a:r>
            <a:endParaRPr lang="en-CA" dirty="0">
              <a:solidFill>
                <a:prstClr val="white"/>
              </a:solidFill>
            </a:endParaRPr>
          </a:p>
        </p:txBody>
      </p:sp>
      <p:sp>
        <p:nvSpPr>
          <p:cNvPr id="5" name="Footer Placeholder 4"/>
          <p:cNvSpPr>
            <a:spLocks noGrp="1"/>
          </p:cNvSpPr>
          <p:nvPr>
            <p:ph type="ftr" sz="quarter" idx="11"/>
          </p:nvPr>
        </p:nvSpPr>
        <p:spPr/>
        <p:txBody>
          <a:bodyPr/>
          <a:lstStyle/>
          <a:p>
            <a:r>
              <a:rPr lang="en-CA" dirty="0" smtClean="0">
                <a:solidFill>
                  <a:prstClr val="white"/>
                </a:solidFill>
              </a:rPr>
              <a:t>SIP AIDC SEMINAR</a:t>
            </a:r>
            <a:endParaRPr lang="en-CA" dirty="0">
              <a:solidFill>
                <a:prstClr val="white"/>
              </a:solidFill>
            </a:endParaRPr>
          </a:p>
        </p:txBody>
      </p:sp>
      <p:sp>
        <p:nvSpPr>
          <p:cNvPr id="6" name="Slide Number Placeholder 5"/>
          <p:cNvSpPr>
            <a:spLocks noGrp="1"/>
          </p:cNvSpPr>
          <p:nvPr>
            <p:ph type="sldNum" sz="quarter" idx="12"/>
          </p:nvPr>
        </p:nvSpPr>
        <p:spPr/>
        <p:txBody>
          <a:bodyPr/>
          <a:lstStyle/>
          <a:p>
            <a:fld id="{3FF909EE-2C65-48BC-95E5-26F3591A45A6}" type="slidenum">
              <a:rPr lang="en-CA" smtClean="0">
                <a:solidFill>
                  <a:prstClr val="white"/>
                </a:solidFill>
              </a:rPr>
              <a:pPr/>
              <a:t>‹#›</a:t>
            </a:fld>
            <a:endParaRPr lang="en-CA">
              <a:solidFill>
                <a:prstClr val="white"/>
              </a:solidFill>
            </a:endParaRPr>
          </a:p>
        </p:txBody>
      </p:sp>
    </p:spTree>
    <p:extLst>
      <p:ext uri="{BB962C8B-B14F-4D97-AF65-F5344CB8AC3E}">
        <p14:creationId xmlns:p14="http://schemas.microsoft.com/office/powerpoint/2010/main" val="7770754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983664"/>
            <a:ext cx="8229600" cy="1143000"/>
          </a:xfrm>
          <a:prstGeom prst="rect">
            <a:avLst/>
          </a:prstGeom>
        </p:spPr>
        <p:txBody>
          <a:bodyPr/>
          <a:lstStyle>
            <a:lvl1pPr>
              <a:defRPr>
                <a:solidFill>
                  <a:srgbClr val="006EB7"/>
                </a:solidFill>
                <a:latin typeface="Arial" pitchFamily="34" charset="0"/>
                <a:cs typeface="Arial" pitchFamily="34" charset="0"/>
              </a:defRPr>
            </a:lvl1pPr>
          </a:lstStyle>
          <a:p>
            <a:r>
              <a:rPr lang="en-US" dirty="0" smtClean="0"/>
              <a:t>Click to edit Master title style</a:t>
            </a:r>
            <a:endParaRPr lang="en-CA" dirty="0"/>
          </a:p>
        </p:txBody>
      </p:sp>
      <p:sp>
        <p:nvSpPr>
          <p:cNvPr id="3" name="Text Placeholder 2"/>
          <p:cNvSpPr>
            <a:spLocks noGrp="1"/>
          </p:cNvSpPr>
          <p:nvPr>
            <p:ph type="body" idx="1"/>
          </p:nvPr>
        </p:nvSpPr>
        <p:spPr>
          <a:xfrm>
            <a:off x="457200" y="2244139"/>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883901"/>
            <a:ext cx="4040188" cy="342541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2244139"/>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883901"/>
            <a:ext cx="4041775" cy="342541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r>
              <a:rPr lang="en-US" dirty="0" smtClean="0">
                <a:solidFill>
                  <a:prstClr val="white"/>
                </a:solidFill>
              </a:rPr>
              <a:t>28-31 October  2014</a:t>
            </a:r>
            <a:endParaRPr lang="en-CA" dirty="0">
              <a:solidFill>
                <a:prstClr val="white"/>
              </a:solidFill>
            </a:endParaRPr>
          </a:p>
        </p:txBody>
      </p:sp>
      <p:sp>
        <p:nvSpPr>
          <p:cNvPr id="8" name="Footer Placeholder 7"/>
          <p:cNvSpPr>
            <a:spLocks noGrp="1"/>
          </p:cNvSpPr>
          <p:nvPr>
            <p:ph type="ftr" sz="quarter" idx="11"/>
          </p:nvPr>
        </p:nvSpPr>
        <p:spPr/>
        <p:txBody>
          <a:bodyPr/>
          <a:lstStyle/>
          <a:p>
            <a:r>
              <a:rPr lang="en-CA" dirty="0" smtClean="0">
                <a:solidFill>
                  <a:prstClr val="white"/>
                </a:solidFill>
              </a:rPr>
              <a:t>SIP AIDC SEMINAR</a:t>
            </a:r>
            <a:endParaRPr lang="en-CA" dirty="0">
              <a:solidFill>
                <a:prstClr val="white"/>
              </a:solidFill>
            </a:endParaRPr>
          </a:p>
        </p:txBody>
      </p:sp>
      <p:sp>
        <p:nvSpPr>
          <p:cNvPr id="9" name="Slide Number Placeholder 8"/>
          <p:cNvSpPr>
            <a:spLocks noGrp="1"/>
          </p:cNvSpPr>
          <p:nvPr>
            <p:ph type="sldNum" sz="quarter" idx="12"/>
          </p:nvPr>
        </p:nvSpPr>
        <p:spPr/>
        <p:txBody>
          <a:bodyPr/>
          <a:lstStyle/>
          <a:p>
            <a:fld id="{3FF909EE-2C65-48BC-95E5-26F3591A45A6}" type="slidenum">
              <a:rPr lang="en-CA" smtClean="0">
                <a:solidFill>
                  <a:prstClr val="white"/>
                </a:solidFill>
              </a:rPr>
              <a:pPr/>
              <a:t>‹#›</a:t>
            </a:fld>
            <a:endParaRPr lang="en-CA">
              <a:solidFill>
                <a:prstClr val="white"/>
              </a:solidFill>
            </a:endParaRPr>
          </a:p>
        </p:txBody>
      </p:sp>
    </p:spTree>
    <p:extLst>
      <p:ext uri="{BB962C8B-B14F-4D97-AF65-F5344CB8AC3E}">
        <p14:creationId xmlns:p14="http://schemas.microsoft.com/office/powerpoint/2010/main" val="19747250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HANK YOU">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715271"/>
            <a:ext cx="9144000" cy="5812465"/>
          </a:xfrm>
          <a:prstGeom prst="rect">
            <a:avLst/>
          </a:prstGeom>
        </p:spPr>
      </p:pic>
      <p:pic>
        <p:nvPicPr>
          <p:cNvPr id="8" name="Picture 7"/>
          <p:cNvPicPr>
            <a:picLocks noChangeAspect="1"/>
          </p:cNvPicPr>
          <p:nvPr userDrawn="1"/>
        </p:nvPicPr>
        <p:blipFill rotWithShape="1">
          <a:blip r:embed="rId3" cstate="print">
            <a:extLst>
              <a:ext uri="{28A0092B-C50C-407E-A947-70E740481C1C}">
                <a14:useLocalDpi xmlns:a14="http://schemas.microsoft.com/office/drawing/2010/main" val="0"/>
              </a:ext>
            </a:extLst>
          </a:blip>
          <a:srcRect b="14562"/>
          <a:stretch/>
        </p:blipFill>
        <p:spPr>
          <a:xfrm>
            <a:off x="9" y="-1"/>
            <a:ext cx="9143981" cy="838201"/>
          </a:xfrm>
          <a:prstGeom prst="rect">
            <a:avLst/>
          </a:prstGeom>
        </p:spPr>
      </p:pic>
    </p:spTree>
    <p:extLst>
      <p:ext uri="{BB962C8B-B14F-4D97-AF65-F5344CB8AC3E}">
        <p14:creationId xmlns:p14="http://schemas.microsoft.com/office/powerpoint/2010/main" val="3300478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Rectangle 5"/>
          <p:cNvSpPr/>
          <p:nvPr userDrawn="1"/>
        </p:nvSpPr>
        <p:spPr>
          <a:xfrm>
            <a:off x="0" y="6237312"/>
            <a:ext cx="9144000" cy="6206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11841968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blank" preserve="1">
  <p:cSld name="Blank_Blue">
    <p:bg>
      <p:bgPr>
        <a:solidFill>
          <a:srgbClr val="2C6ABA"/>
        </a:solidFill>
        <a:effectLst/>
      </p:bgPr>
    </p:bg>
    <p:spTree>
      <p:nvGrpSpPr>
        <p:cNvPr id="1" name=""/>
        <p:cNvGrpSpPr/>
        <p:nvPr/>
      </p:nvGrpSpPr>
      <p:grpSpPr>
        <a:xfrm>
          <a:off x="0" y="0"/>
          <a:ext cx="0" cy="0"/>
          <a:chOff x="0" y="0"/>
          <a:chExt cx="0" cy="0"/>
        </a:xfrm>
      </p:grpSpPr>
      <p:pic>
        <p:nvPicPr>
          <p:cNvPr id="5" name="Picture 4" descr="WhiteBottomBorder.png"/>
          <p:cNvPicPr>
            <a:picLocks noChangeAspect="1"/>
          </p:cNvPicPr>
          <p:nvPr userDrawn="1"/>
        </p:nvPicPr>
        <p:blipFill>
          <a:blip r:embed="rId2" cstate="print"/>
          <a:stretch>
            <a:fillRect/>
          </a:stretch>
        </p:blipFill>
        <p:spPr>
          <a:xfrm>
            <a:off x="0" y="6614485"/>
            <a:ext cx="9144000" cy="243515"/>
          </a:xfrm>
          <a:prstGeom prst="rect">
            <a:avLst/>
          </a:prstGeom>
        </p:spPr>
      </p:pic>
      <p:sp>
        <p:nvSpPr>
          <p:cNvPr id="2" name="Date Placeholder 1"/>
          <p:cNvSpPr>
            <a:spLocks noGrp="1"/>
          </p:cNvSpPr>
          <p:nvPr>
            <p:ph type="dt" sz="half" idx="10"/>
          </p:nvPr>
        </p:nvSpPr>
        <p:spPr>
          <a:noFill/>
        </p:spPr>
        <p:txBody>
          <a:bodyPr/>
          <a:lstStyle>
            <a:lvl1pPr>
              <a:defRPr>
                <a:solidFill>
                  <a:srgbClr val="00153E"/>
                </a:solidFill>
              </a:defRPr>
            </a:lvl1pPr>
          </a:lstStyle>
          <a:p>
            <a:r>
              <a:rPr lang="en-US" smtClean="0"/>
              <a:t>6/92010</a:t>
            </a:r>
            <a:endParaRPr lang="en-US"/>
          </a:p>
        </p:txBody>
      </p:sp>
      <p:sp>
        <p:nvSpPr>
          <p:cNvPr id="3" name="Footer Placeholder 2"/>
          <p:cNvSpPr>
            <a:spLocks noGrp="1"/>
          </p:cNvSpPr>
          <p:nvPr>
            <p:ph type="ftr" sz="quarter" idx="11"/>
          </p:nvPr>
        </p:nvSpPr>
        <p:spPr>
          <a:noFill/>
        </p:spPr>
        <p:txBody>
          <a:bodyPr/>
          <a:lstStyle>
            <a:lvl1pPr>
              <a:defRPr>
                <a:solidFill>
                  <a:srgbClr val="00153E"/>
                </a:solidFill>
              </a:defRPr>
            </a:lvl1pPr>
          </a:lstStyle>
          <a:p>
            <a:r>
              <a:rPr lang="en-US" smtClean="0"/>
              <a:t>Project title (Insert, Header &amp; Footer)</a:t>
            </a:r>
            <a:endParaRPr lang="en-US"/>
          </a:p>
        </p:txBody>
      </p:sp>
      <p:sp>
        <p:nvSpPr>
          <p:cNvPr id="4" name="Slide Number Placeholder 3"/>
          <p:cNvSpPr>
            <a:spLocks noGrp="1"/>
          </p:cNvSpPr>
          <p:nvPr>
            <p:ph type="sldNum" sz="quarter" idx="12"/>
          </p:nvPr>
        </p:nvSpPr>
        <p:spPr>
          <a:noFill/>
        </p:spPr>
        <p:txBody>
          <a:bodyPr/>
          <a:lstStyle>
            <a:lvl1pPr>
              <a:defRPr>
                <a:solidFill>
                  <a:srgbClr val="00153E"/>
                </a:solidFill>
              </a:defRPr>
            </a:lvl1pPr>
          </a:lstStyle>
          <a:p>
            <a:fld id="{C97275D5-4C12-42FF-82D2-635AEC9DB89A}" type="slidenum">
              <a:rPr lang="en-US" smtClean="0"/>
              <a:pPr/>
              <a:t>‹#›</a:t>
            </a:fld>
            <a:endParaRPr lang="en-US"/>
          </a:p>
        </p:txBody>
      </p:sp>
    </p:spTree>
    <p:extLst>
      <p:ext uri="{BB962C8B-B14F-4D97-AF65-F5344CB8AC3E}">
        <p14:creationId xmlns:p14="http://schemas.microsoft.com/office/powerpoint/2010/main" val="32805769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052736"/>
            <a:ext cx="8229600" cy="648072"/>
          </a:xfrm>
          <a:prstGeom prst="rect">
            <a:avLst/>
          </a:prstGeom>
        </p:spPr>
        <p:txBody>
          <a:bodyPr/>
          <a:lstStyle>
            <a:lvl1pPr>
              <a:defRPr sz="3600" b="1">
                <a:solidFill>
                  <a:srgbClr val="006EB7"/>
                </a:solidFill>
                <a:effectLst>
                  <a:outerShdw blurRad="38100" dist="38100" dir="2700000" algn="tl">
                    <a:srgbClr val="000000">
                      <a:alpha val="43137"/>
                    </a:srgbClr>
                  </a:outerShdw>
                </a:effectLst>
              </a:defRPr>
            </a:lvl1pPr>
          </a:lstStyle>
          <a:p>
            <a:r>
              <a:rPr lang="en-US" dirty="0" smtClean="0"/>
              <a:t>Click to edit Master title style</a:t>
            </a:r>
            <a:endParaRPr lang="en-CA" dirty="0"/>
          </a:p>
        </p:txBody>
      </p:sp>
      <p:sp>
        <p:nvSpPr>
          <p:cNvPr id="3" name="Content Placeholder 2"/>
          <p:cNvSpPr>
            <a:spLocks noGrp="1"/>
          </p:cNvSpPr>
          <p:nvPr>
            <p:ph idx="1"/>
          </p:nvPr>
        </p:nvSpPr>
        <p:spPr>
          <a:xfrm>
            <a:off x="457200" y="1772816"/>
            <a:ext cx="8229600" cy="4680520"/>
          </a:xfrm>
        </p:spPr>
        <p:txBody>
          <a:bodyPr/>
          <a:lstStyle>
            <a:lvl1pPr>
              <a:defRPr b="1"/>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4" name="Date Placeholder 3"/>
          <p:cNvSpPr>
            <a:spLocks noGrp="1"/>
          </p:cNvSpPr>
          <p:nvPr>
            <p:ph type="dt" sz="half" idx="10"/>
          </p:nvPr>
        </p:nvSpPr>
        <p:spPr/>
        <p:txBody>
          <a:bodyPr/>
          <a:lstStyle/>
          <a:p>
            <a:r>
              <a:rPr lang="en-US" dirty="0" smtClean="0">
                <a:solidFill>
                  <a:prstClr val="white"/>
                </a:solidFill>
              </a:rPr>
              <a:t>28-31 October  2014</a:t>
            </a:r>
            <a:endParaRPr lang="en-CA" dirty="0">
              <a:solidFill>
                <a:prstClr val="white"/>
              </a:solidFill>
            </a:endParaRPr>
          </a:p>
        </p:txBody>
      </p:sp>
      <p:sp>
        <p:nvSpPr>
          <p:cNvPr id="5" name="Footer Placeholder 4"/>
          <p:cNvSpPr>
            <a:spLocks noGrp="1"/>
          </p:cNvSpPr>
          <p:nvPr>
            <p:ph type="ftr" sz="quarter" idx="11"/>
          </p:nvPr>
        </p:nvSpPr>
        <p:spPr/>
        <p:txBody>
          <a:bodyPr/>
          <a:lstStyle/>
          <a:p>
            <a:r>
              <a:rPr lang="en-CA" dirty="0" smtClean="0">
                <a:solidFill>
                  <a:prstClr val="white"/>
                </a:solidFill>
              </a:rPr>
              <a:t>SIP AIDC SEMINAR</a:t>
            </a:r>
            <a:endParaRPr lang="en-CA" dirty="0">
              <a:solidFill>
                <a:prstClr val="white"/>
              </a:solidFill>
            </a:endParaRPr>
          </a:p>
        </p:txBody>
      </p:sp>
      <p:sp>
        <p:nvSpPr>
          <p:cNvPr id="6" name="Slide Number Placeholder 5"/>
          <p:cNvSpPr>
            <a:spLocks noGrp="1"/>
          </p:cNvSpPr>
          <p:nvPr>
            <p:ph type="sldNum" sz="quarter" idx="12"/>
          </p:nvPr>
        </p:nvSpPr>
        <p:spPr/>
        <p:txBody>
          <a:bodyPr/>
          <a:lstStyle/>
          <a:p>
            <a:fld id="{3FF909EE-2C65-48BC-95E5-26F3591A45A6}" type="slidenum">
              <a:rPr lang="en-CA" smtClean="0">
                <a:solidFill>
                  <a:prstClr val="white"/>
                </a:solidFill>
              </a:rPr>
              <a:pPr/>
              <a:t>‹#›</a:t>
            </a:fld>
            <a:endParaRPr lang="en-CA">
              <a:solidFill>
                <a:prstClr val="white"/>
              </a:solidFill>
            </a:endParaRPr>
          </a:p>
        </p:txBody>
      </p:sp>
    </p:spTree>
    <p:extLst>
      <p:ext uri="{BB962C8B-B14F-4D97-AF65-F5344CB8AC3E}">
        <p14:creationId xmlns:p14="http://schemas.microsoft.com/office/powerpoint/2010/main" val="7770754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983664"/>
            <a:ext cx="8229600" cy="1143000"/>
          </a:xfrm>
          <a:prstGeom prst="rect">
            <a:avLst/>
          </a:prstGeom>
        </p:spPr>
        <p:txBody>
          <a:bodyPr/>
          <a:lstStyle>
            <a:lvl1pPr>
              <a:defRPr>
                <a:solidFill>
                  <a:srgbClr val="006EB7"/>
                </a:solidFill>
                <a:latin typeface="Arial" pitchFamily="34" charset="0"/>
                <a:cs typeface="Arial" pitchFamily="34" charset="0"/>
              </a:defRPr>
            </a:lvl1pPr>
          </a:lstStyle>
          <a:p>
            <a:r>
              <a:rPr lang="en-US" dirty="0" smtClean="0"/>
              <a:t>Click to edit Master title style</a:t>
            </a:r>
            <a:endParaRPr lang="en-CA" dirty="0"/>
          </a:p>
        </p:txBody>
      </p:sp>
      <p:sp>
        <p:nvSpPr>
          <p:cNvPr id="3" name="Text Placeholder 2"/>
          <p:cNvSpPr>
            <a:spLocks noGrp="1"/>
          </p:cNvSpPr>
          <p:nvPr>
            <p:ph type="body" idx="1"/>
          </p:nvPr>
        </p:nvSpPr>
        <p:spPr>
          <a:xfrm>
            <a:off x="457200" y="2244139"/>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883901"/>
            <a:ext cx="4040188" cy="342541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2244139"/>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883901"/>
            <a:ext cx="4041775" cy="342541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r>
              <a:rPr lang="en-US" dirty="0" smtClean="0">
                <a:solidFill>
                  <a:prstClr val="white"/>
                </a:solidFill>
              </a:rPr>
              <a:t>28-31 October  2014</a:t>
            </a:r>
            <a:endParaRPr lang="en-CA" dirty="0">
              <a:solidFill>
                <a:prstClr val="white"/>
              </a:solidFill>
            </a:endParaRPr>
          </a:p>
        </p:txBody>
      </p:sp>
      <p:sp>
        <p:nvSpPr>
          <p:cNvPr id="8" name="Footer Placeholder 7"/>
          <p:cNvSpPr>
            <a:spLocks noGrp="1"/>
          </p:cNvSpPr>
          <p:nvPr>
            <p:ph type="ftr" sz="quarter" idx="11"/>
          </p:nvPr>
        </p:nvSpPr>
        <p:spPr/>
        <p:txBody>
          <a:bodyPr/>
          <a:lstStyle/>
          <a:p>
            <a:r>
              <a:rPr lang="en-CA" dirty="0" smtClean="0">
                <a:solidFill>
                  <a:prstClr val="white"/>
                </a:solidFill>
              </a:rPr>
              <a:t>SIP AIDC SEMINAR</a:t>
            </a:r>
            <a:endParaRPr lang="en-CA" dirty="0">
              <a:solidFill>
                <a:prstClr val="white"/>
              </a:solidFill>
            </a:endParaRPr>
          </a:p>
        </p:txBody>
      </p:sp>
      <p:sp>
        <p:nvSpPr>
          <p:cNvPr id="9" name="Slide Number Placeholder 8"/>
          <p:cNvSpPr>
            <a:spLocks noGrp="1"/>
          </p:cNvSpPr>
          <p:nvPr>
            <p:ph type="sldNum" sz="quarter" idx="12"/>
          </p:nvPr>
        </p:nvSpPr>
        <p:spPr/>
        <p:txBody>
          <a:bodyPr/>
          <a:lstStyle/>
          <a:p>
            <a:fld id="{3FF909EE-2C65-48BC-95E5-26F3591A45A6}" type="slidenum">
              <a:rPr lang="en-CA" smtClean="0">
                <a:solidFill>
                  <a:prstClr val="white"/>
                </a:solidFill>
              </a:rPr>
              <a:pPr/>
              <a:t>‹#›</a:t>
            </a:fld>
            <a:endParaRPr lang="en-CA">
              <a:solidFill>
                <a:prstClr val="white"/>
              </a:solidFill>
            </a:endParaRPr>
          </a:p>
        </p:txBody>
      </p:sp>
    </p:spTree>
    <p:extLst>
      <p:ext uri="{BB962C8B-B14F-4D97-AF65-F5344CB8AC3E}">
        <p14:creationId xmlns:p14="http://schemas.microsoft.com/office/powerpoint/2010/main" val="19747250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HANK YOU">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715271"/>
            <a:ext cx="9144000" cy="5812465"/>
          </a:xfrm>
          <a:prstGeom prst="rect">
            <a:avLst/>
          </a:prstGeom>
        </p:spPr>
      </p:pic>
      <p:pic>
        <p:nvPicPr>
          <p:cNvPr id="8" name="Picture 7"/>
          <p:cNvPicPr>
            <a:picLocks noChangeAspect="1"/>
          </p:cNvPicPr>
          <p:nvPr userDrawn="1"/>
        </p:nvPicPr>
        <p:blipFill rotWithShape="1">
          <a:blip r:embed="rId3" cstate="print">
            <a:extLst>
              <a:ext uri="{28A0092B-C50C-407E-A947-70E740481C1C}">
                <a14:useLocalDpi xmlns:a14="http://schemas.microsoft.com/office/drawing/2010/main" val="0"/>
              </a:ext>
            </a:extLst>
          </a:blip>
          <a:srcRect b="14562"/>
          <a:stretch/>
        </p:blipFill>
        <p:spPr>
          <a:xfrm>
            <a:off x="9" y="-1"/>
            <a:ext cx="9143981" cy="838201"/>
          </a:xfrm>
          <a:prstGeom prst="rect">
            <a:avLst/>
          </a:prstGeom>
        </p:spPr>
      </p:pic>
    </p:spTree>
    <p:extLst>
      <p:ext uri="{BB962C8B-B14F-4D97-AF65-F5344CB8AC3E}">
        <p14:creationId xmlns:p14="http://schemas.microsoft.com/office/powerpoint/2010/main" val="3300478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Rectangle 5"/>
          <p:cNvSpPr/>
          <p:nvPr userDrawn="1"/>
        </p:nvSpPr>
        <p:spPr>
          <a:xfrm>
            <a:off x="0" y="6237312"/>
            <a:ext cx="9144000" cy="6206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11841968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_Blue">
    <p:spTree>
      <p:nvGrpSpPr>
        <p:cNvPr id="1" name=""/>
        <p:cNvGrpSpPr/>
        <p:nvPr/>
      </p:nvGrpSpPr>
      <p:grpSpPr>
        <a:xfrm>
          <a:off x="0" y="0"/>
          <a:ext cx="0" cy="0"/>
          <a:chOff x="0" y="0"/>
          <a:chExt cx="0" cy="0"/>
        </a:xfrm>
      </p:grpSpPr>
      <p:pic>
        <p:nvPicPr>
          <p:cNvPr id="5" name="Picture 4" descr="WhiteBottomBorder.png"/>
          <p:cNvPicPr>
            <a:picLocks noChangeAspect="1"/>
          </p:cNvPicPr>
          <p:nvPr userDrawn="1"/>
        </p:nvPicPr>
        <p:blipFill>
          <a:blip r:embed="rId2" cstate="print"/>
          <a:stretch>
            <a:fillRect/>
          </a:stretch>
        </p:blipFill>
        <p:spPr>
          <a:xfrm>
            <a:off x="0" y="6614485"/>
            <a:ext cx="9144000" cy="243515"/>
          </a:xfrm>
          <a:prstGeom prst="rect">
            <a:avLst/>
          </a:prstGeom>
        </p:spPr>
      </p:pic>
      <p:sp>
        <p:nvSpPr>
          <p:cNvPr id="2" name="Date Placeholder 1"/>
          <p:cNvSpPr>
            <a:spLocks noGrp="1"/>
          </p:cNvSpPr>
          <p:nvPr>
            <p:ph type="dt" sz="half" idx="10"/>
          </p:nvPr>
        </p:nvSpPr>
        <p:spPr>
          <a:noFill/>
        </p:spPr>
        <p:txBody>
          <a:bodyPr/>
          <a:lstStyle>
            <a:lvl1pPr>
              <a:defRPr>
                <a:solidFill>
                  <a:srgbClr val="00153E"/>
                </a:solidFill>
              </a:defRPr>
            </a:lvl1pPr>
          </a:lstStyle>
          <a:p>
            <a:r>
              <a:rPr lang="en-US" smtClean="0"/>
              <a:t>6/92010</a:t>
            </a:r>
            <a:endParaRPr lang="en-US"/>
          </a:p>
        </p:txBody>
      </p:sp>
      <p:sp>
        <p:nvSpPr>
          <p:cNvPr id="3" name="Footer Placeholder 2"/>
          <p:cNvSpPr>
            <a:spLocks noGrp="1"/>
          </p:cNvSpPr>
          <p:nvPr>
            <p:ph type="ftr" sz="quarter" idx="11"/>
          </p:nvPr>
        </p:nvSpPr>
        <p:spPr>
          <a:noFill/>
        </p:spPr>
        <p:txBody>
          <a:bodyPr/>
          <a:lstStyle>
            <a:lvl1pPr>
              <a:defRPr>
                <a:solidFill>
                  <a:srgbClr val="00153E"/>
                </a:solidFill>
              </a:defRPr>
            </a:lvl1pPr>
          </a:lstStyle>
          <a:p>
            <a:r>
              <a:rPr lang="en-US" smtClean="0"/>
              <a:t>Project title (Insert, Header &amp; Footer)</a:t>
            </a:r>
            <a:endParaRPr lang="en-US"/>
          </a:p>
        </p:txBody>
      </p:sp>
      <p:sp>
        <p:nvSpPr>
          <p:cNvPr id="4" name="Slide Number Placeholder 3"/>
          <p:cNvSpPr>
            <a:spLocks noGrp="1"/>
          </p:cNvSpPr>
          <p:nvPr>
            <p:ph type="sldNum" sz="quarter" idx="12"/>
          </p:nvPr>
        </p:nvSpPr>
        <p:spPr>
          <a:noFill/>
        </p:spPr>
        <p:txBody>
          <a:bodyPr/>
          <a:lstStyle>
            <a:lvl1pPr>
              <a:defRPr>
                <a:solidFill>
                  <a:srgbClr val="00153E"/>
                </a:solidFill>
              </a:defRPr>
            </a:lvl1pPr>
          </a:lstStyle>
          <a:p>
            <a:fld id="{C97275D5-4C12-42FF-82D2-635AEC9DB89A}" type="slidenum">
              <a:rPr lang="en-US" smtClean="0"/>
              <a:pPr/>
              <a:t>‹#›</a:t>
            </a:fld>
            <a:endParaRPr lang="en-US"/>
          </a:p>
        </p:txBody>
      </p:sp>
    </p:spTree>
    <p:extLst>
      <p:ext uri="{BB962C8B-B14F-4D97-AF65-F5344CB8AC3E}">
        <p14:creationId xmlns:p14="http://schemas.microsoft.com/office/powerpoint/2010/main" val="32805769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983664"/>
            <a:ext cx="8229600" cy="1143000"/>
          </a:xfrm>
          <a:prstGeom prst="rect">
            <a:avLst/>
          </a:prstGeom>
        </p:spPr>
        <p:txBody>
          <a:bodyPr/>
          <a:lstStyle>
            <a:lvl1pPr>
              <a:defRPr>
                <a:solidFill>
                  <a:srgbClr val="006EB7"/>
                </a:solidFill>
                <a:latin typeface="Arial" pitchFamily="34" charset="0"/>
                <a:cs typeface="Arial" pitchFamily="34" charset="0"/>
              </a:defRPr>
            </a:lvl1pPr>
          </a:lstStyle>
          <a:p>
            <a:r>
              <a:rPr lang="en-US" dirty="0" smtClean="0"/>
              <a:t>Click to edit Master title style</a:t>
            </a:r>
            <a:endParaRPr lang="en-CA" dirty="0"/>
          </a:p>
        </p:txBody>
      </p:sp>
      <p:sp>
        <p:nvSpPr>
          <p:cNvPr id="3" name="Text Placeholder 2"/>
          <p:cNvSpPr>
            <a:spLocks noGrp="1"/>
          </p:cNvSpPr>
          <p:nvPr>
            <p:ph type="body" idx="1"/>
          </p:nvPr>
        </p:nvSpPr>
        <p:spPr>
          <a:xfrm>
            <a:off x="457200" y="2244139"/>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883901"/>
            <a:ext cx="4040188" cy="342541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2244139"/>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883901"/>
            <a:ext cx="4041775" cy="342541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r>
              <a:rPr lang="en-US" dirty="0" smtClean="0">
                <a:solidFill>
                  <a:prstClr val="white"/>
                </a:solidFill>
              </a:rPr>
              <a:t>28-31 October  2014</a:t>
            </a:r>
            <a:endParaRPr lang="en-CA" dirty="0">
              <a:solidFill>
                <a:prstClr val="white"/>
              </a:solidFill>
            </a:endParaRPr>
          </a:p>
        </p:txBody>
      </p:sp>
      <p:sp>
        <p:nvSpPr>
          <p:cNvPr id="8" name="Footer Placeholder 7"/>
          <p:cNvSpPr>
            <a:spLocks noGrp="1"/>
          </p:cNvSpPr>
          <p:nvPr>
            <p:ph type="ftr" sz="quarter" idx="11"/>
          </p:nvPr>
        </p:nvSpPr>
        <p:spPr/>
        <p:txBody>
          <a:bodyPr/>
          <a:lstStyle/>
          <a:p>
            <a:r>
              <a:rPr lang="en-CA" dirty="0" smtClean="0">
                <a:solidFill>
                  <a:prstClr val="white"/>
                </a:solidFill>
              </a:rPr>
              <a:t>SIP AIDC SEMINAR</a:t>
            </a:r>
            <a:endParaRPr lang="en-CA" dirty="0">
              <a:solidFill>
                <a:prstClr val="white"/>
              </a:solidFill>
            </a:endParaRPr>
          </a:p>
        </p:txBody>
      </p:sp>
      <p:sp>
        <p:nvSpPr>
          <p:cNvPr id="9" name="Slide Number Placeholder 8"/>
          <p:cNvSpPr>
            <a:spLocks noGrp="1"/>
          </p:cNvSpPr>
          <p:nvPr>
            <p:ph type="sldNum" sz="quarter" idx="12"/>
          </p:nvPr>
        </p:nvSpPr>
        <p:spPr/>
        <p:txBody>
          <a:bodyPr/>
          <a:lstStyle/>
          <a:p>
            <a:fld id="{3FF909EE-2C65-48BC-95E5-26F3591A45A6}" type="slidenum">
              <a:rPr lang="en-CA" smtClean="0">
                <a:solidFill>
                  <a:prstClr val="white"/>
                </a:solidFill>
              </a:rPr>
              <a:pPr/>
              <a:t>‹#›</a:t>
            </a:fld>
            <a:endParaRPr lang="en-CA">
              <a:solidFill>
                <a:prstClr val="white"/>
              </a:solidFill>
            </a:endParaRPr>
          </a:p>
        </p:txBody>
      </p:sp>
    </p:spTree>
    <p:extLst>
      <p:ext uri="{BB962C8B-B14F-4D97-AF65-F5344CB8AC3E}">
        <p14:creationId xmlns:p14="http://schemas.microsoft.com/office/powerpoint/2010/main" val="19747250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HANK YOU">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715271"/>
            <a:ext cx="9144000" cy="5812465"/>
          </a:xfrm>
          <a:prstGeom prst="rect">
            <a:avLst/>
          </a:prstGeom>
        </p:spPr>
      </p:pic>
      <p:pic>
        <p:nvPicPr>
          <p:cNvPr id="8" name="Picture 7"/>
          <p:cNvPicPr>
            <a:picLocks noChangeAspect="1"/>
          </p:cNvPicPr>
          <p:nvPr userDrawn="1"/>
        </p:nvPicPr>
        <p:blipFill rotWithShape="1">
          <a:blip r:embed="rId3" cstate="print">
            <a:extLst>
              <a:ext uri="{28A0092B-C50C-407E-A947-70E740481C1C}">
                <a14:useLocalDpi xmlns:a14="http://schemas.microsoft.com/office/drawing/2010/main" val="0"/>
              </a:ext>
            </a:extLst>
          </a:blip>
          <a:srcRect b="14562"/>
          <a:stretch/>
        </p:blipFill>
        <p:spPr>
          <a:xfrm>
            <a:off x="9" y="-1"/>
            <a:ext cx="9143981" cy="838201"/>
          </a:xfrm>
          <a:prstGeom prst="rect">
            <a:avLst/>
          </a:prstGeom>
        </p:spPr>
      </p:pic>
    </p:spTree>
    <p:extLst>
      <p:ext uri="{BB962C8B-B14F-4D97-AF65-F5344CB8AC3E}">
        <p14:creationId xmlns:p14="http://schemas.microsoft.com/office/powerpoint/2010/main" val="3300478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Rectangle 5"/>
          <p:cNvSpPr/>
          <p:nvPr userDrawn="1"/>
        </p:nvSpPr>
        <p:spPr>
          <a:xfrm>
            <a:off x="0" y="6237312"/>
            <a:ext cx="9144000" cy="6206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11841968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_Blue">
    <p:spTree>
      <p:nvGrpSpPr>
        <p:cNvPr id="1" name=""/>
        <p:cNvGrpSpPr/>
        <p:nvPr/>
      </p:nvGrpSpPr>
      <p:grpSpPr>
        <a:xfrm>
          <a:off x="0" y="0"/>
          <a:ext cx="0" cy="0"/>
          <a:chOff x="0" y="0"/>
          <a:chExt cx="0" cy="0"/>
        </a:xfrm>
      </p:grpSpPr>
      <p:pic>
        <p:nvPicPr>
          <p:cNvPr id="5" name="Picture 4" descr="WhiteBottomBorder.png"/>
          <p:cNvPicPr>
            <a:picLocks noChangeAspect="1"/>
          </p:cNvPicPr>
          <p:nvPr userDrawn="1"/>
        </p:nvPicPr>
        <p:blipFill>
          <a:blip r:embed="rId2" cstate="print"/>
          <a:stretch>
            <a:fillRect/>
          </a:stretch>
        </p:blipFill>
        <p:spPr>
          <a:xfrm>
            <a:off x="0" y="6614485"/>
            <a:ext cx="9144000" cy="243515"/>
          </a:xfrm>
          <a:prstGeom prst="rect">
            <a:avLst/>
          </a:prstGeom>
        </p:spPr>
      </p:pic>
      <p:sp>
        <p:nvSpPr>
          <p:cNvPr id="2" name="Date Placeholder 1"/>
          <p:cNvSpPr>
            <a:spLocks noGrp="1"/>
          </p:cNvSpPr>
          <p:nvPr>
            <p:ph type="dt" sz="half" idx="10"/>
          </p:nvPr>
        </p:nvSpPr>
        <p:spPr>
          <a:noFill/>
        </p:spPr>
        <p:txBody>
          <a:bodyPr/>
          <a:lstStyle>
            <a:lvl1pPr>
              <a:defRPr>
                <a:solidFill>
                  <a:srgbClr val="00153E"/>
                </a:solidFill>
              </a:defRPr>
            </a:lvl1pPr>
          </a:lstStyle>
          <a:p>
            <a:r>
              <a:rPr lang="en-US" smtClean="0"/>
              <a:t>6/92010</a:t>
            </a:r>
            <a:endParaRPr lang="en-US"/>
          </a:p>
        </p:txBody>
      </p:sp>
      <p:sp>
        <p:nvSpPr>
          <p:cNvPr id="3" name="Footer Placeholder 2"/>
          <p:cNvSpPr>
            <a:spLocks noGrp="1"/>
          </p:cNvSpPr>
          <p:nvPr>
            <p:ph type="ftr" sz="quarter" idx="11"/>
          </p:nvPr>
        </p:nvSpPr>
        <p:spPr>
          <a:noFill/>
        </p:spPr>
        <p:txBody>
          <a:bodyPr/>
          <a:lstStyle>
            <a:lvl1pPr>
              <a:defRPr>
                <a:solidFill>
                  <a:srgbClr val="00153E"/>
                </a:solidFill>
              </a:defRPr>
            </a:lvl1pPr>
          </a:lstStyle>
          <a:p>
            <a:r>
              <a:rPr lang="en-US" smtClean="0"/>
              <a:t>Project title (Insert, Header &amp; Footer)</a:t>
            </a:r>
            <a:endParaRPr lang="en-US"/>
          </a:p>
        </p:txBody>
      </p:sp>
      <p:sp>
        <p:nvSpPr>
          <p:cNvPr id="4" name="Slide Number Placeholder 3"/>
          <p:cNvSpPr>
            <a:spLocks noGrp="1"/>
          </p:cNvSpPr>
          <p:nvPr>
            <p:ph type="sldNum" sz="quarter" idx="12"/>
          </p:nvPr>
        </p:nvSpPr>
        <p:spPr>
          <a:noFill/>
        </p:spPr>
        <p:txBody>
          <a:bodyPr/>
          <a:lstStyle>
            <a:lvl1pPr>
              <a:defRPr>
                <a:solidFill>
                  <a:srgbClr val="00153E"/>
                </a:solidFill>
              </a:defRPr>
            </a:lvl1pPr>
          </a:lstStyle>
          <a:p>
            <a:fld id="{C97275D5-4C12-42FF-82D2-635AEC9DB89A}" type="slidenum">
              <a:rPr lang="en-US" smtClean="0"/>
              <a:pPr/>
              <a:t>‹#›</a:t>
            </a:fld>
            <a:endParaRPr lang="en-US"/>
          </a:p>
        </p:txBody>
      </p:sp>
    </p:spTree>
    <p:extLst>
      <p:ext uri="{BB962C8B-B14F-4D97-AF65-F5344CB8AC3E}">
        <p14:creationId xmlns:p14="http://schemas.microsoft.com/office/powerpoint/2010/main" val="32805769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sz="4400" b="1">
                <a:solidFill>
                  <a:srgbClr val="006EB7"/>
                </a:solidFill>
                <a:effectLst>
                  <a:outerShdw blurRad="38100" dist="38100" dir="2700000" algn="tl">
                    <a:srgbClr val="000000">
                      <a:alpha val="43137"/>
                    </a:srgbClr>
                  </a:outerShdw>
                </a:effectLst>
                <a:latin typeface="Arial Black" panose="020B0A04020102020204" pitchFamily="34" charset="0"/>
                <a:cs typeface="Arial" pitchFamily="34" charset="0"/>
              </a:defRPr>
            </a:lvl1pPr>
          </a:lstStyle>
          <a:p>
            <a:r>
              <a:rPr lang="en-US" dirty="0" smtClean="0"/>
              <a:t>Click to edit Master title style</a:t>
            </a:r>
            <a:endParaRPr lang="en-CA"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5A687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CA" dirty="0"/>
          </a:p>
        </p:txBody>
      </p:sp>
      <p:sp>
        <p:nvSpPr>
          <p:cNvPr id="4" name="Date Placeholder 3"/>
          <p:cNvSpPr>
            <a:spLocks noGrp="1"/>
          </p:cNvSpPr>
          <p:nvPr>
            <p:ph type="dt" sz="half" idx="10"/>
          </p:nvPr>
        </p:nvSpPr>
        <p:spPr>
          <a:xfrm>
            <a:off x="457200" y="6525344"/>
            <a:ext cx="2133600" cy="331200"/>
          </a:xfrm>
        </p:spPr>
        <p:txBody>
          <a:bodyPr/>
          <a:lstStyle/>
          <a:p>
            <a:r>
              <a:rPr lang="en-CA" smtClean="0"/>
              <a:t>03  March 2014</a:t>
            </a:r>
            <a:endParaRPr lang="en-CA"/>
          </a:p>
        </p:txBody>
      </p:sp>
      <p:sp>
        <p:nvSpPr>
          <p:cNvPr id="5" name="Footer Placeholder 4"/>
          <p:cNvSpPr>
            <a:spLocks noGrp="1"/>
          </p:cNvSpPr>
          <p:nvPr>
            <p:ph type="ftr" sz="quarter" idx="11"/>
          </p:nvPr>
        </p:nvSpPr>
        <p:spPr>
          <a:xfrm>
            <a:off x="3124200" y="6525344"/>
            <a:ext cx="2895600" cy="331200"/>
          </a:xfrm>
        </p:spPr>
        <p:txBody>
          <a:bodyPr/>
          <a:lstStyle/>
          <a:p>
            <a:r>
              <a:rPr lang="en-US" smtClean="0"/>
              <a:t>- DRAFT VERSION -                                               FOR DISCUSSION PURPOSE ONLY</a:t>
            </a:r>
            <a:endParaRPr lang="en-CA"/>
          </a:p>
        </p:txBody>
      </p:sp>
      <p:sp>
        <p:nvSpPr>
          <p:cNvPr id="6" name="Slide Number Placeholder 5"/>
          <p:cNvSpPr>
            <a:spLocks noGrp="1"/>
          </p:cNvSpPr>
          <p:nvPr>
            <p:ph type="sldNum" sz="quarter" idx="12"/>
          </p:nvPr>
        </p:nvSpPr>
        <p:spPr>
          <a:xfrm>
            <a:off x="6553200" y="6525344"/>
            <a:ext cx="2133600" cy="331200"/>
          </a:xfrm>
        </p:spPr>
        <p:txBody>
          <a:bodyPr/>
          <a:lstStyle/>
          <a:p>
            <a:fld id="{3FF909EE-2C65-48BC-95E5-26F3591A45A6}" type="slidenum">
              <a:rPr lang="en-CA" smtClean="0"/>
              <a:t>‹#›</a:t>
            </a:fld>
            <a:endParaRPr lang="en-CA"/>
          </a:p>
        </p:txBody>
      </p:sp>
    </p:spTree>
    <p:extLst>
      <p:ext uri="{BB962C8B-B14F-4D97-AF65-F5344CB8AC3E}">
        <p14:creationId xmlns:p14="http://schemas.microsoft.com/office/powerpoint/2010/main" val="15026022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HANK YOU">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715271"/>
            <a:ext cx="9144000" cy="5812465"/>
          </a:xfrm>
          <a:prstGeom prst="rect">
            <a:avLst/>
          </a:prstGeom>
        </p:spPr>
      </p:pic>
    </p:spTree>
    <p:extLst>
      <p:ext uri="{BB962C8B-B14F-4D97-AF65-F5344CB8AC3E}">
        <p14:creationId xmlns:p14="http://schemas.microsoft.com/office/powerpoint/2010/main" val="2688526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6" name="Rectangle 5"/>
          <p:cNvSpPr/>
          <p:nvPr userDrawn="1"/>
        </p:nvSpPr>
        <p:spPr>
          <a:xfrm>
            <a:off x="0" y="5877272"/>
            <a:ext cx="9144000" cy="9807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userDrawn="1"/>
        </p:nvSpPr>
        <p:spPr>
          <a:xfrm>
            <a:off x="0" y="0"/>
            <a:ext cx="9144000" cy="9807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044257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052736"/>
            <a:ext cx="8229600" cy="648072"/>
          </a:xfrm>
          <a:prstGeom prst="rect">
            <a:avLst/>
          </a:prstGeom>
        </p:spPr>
        <p:txBody>
          <a:bodyPr/>
          <a:lstStyle>
            <a:lvl1pPr>
              <a:defRPr sz="3600" b="1">
                <a:solidFill>
                  <a:srgbClr val="006EB7"/>
                </a:solidFill>
                <a:effectLst>
                  <a:outerShdw blurRad="38100" dist="38100" dir="2700000" algn="tl">
                    <a:srgbClr val="000000">
                      <a:alpha val="43137"/>
                    </a:srgbClr>
                  </a:outerShdw>
                </a:effectLst>
              </a:defRPr>
            </a:lvl1pPr>
          </a:lstStyle>
          <a:p>
            <a:r>
              <a:rPr lang="en-US" dirty="0" smtClean="0"/>
              <a:t>Click to edit Master title style</a:t>
            </a:r>
            <a:endParaRPr lang="en-CA" dirty="0"/>
          </a:p>
        </p:txBody>
      </p:sp>
      <p:sp>
        <p:nvSpPr>
          <p:cNvPr id="3" name="Content Placeholder 2"/>
          <p:cNvSpPr>
            <a:spLocks noGrp="1"/>
          </p:cNvSpPr>
          <p:nvPr>
            <p:ph idx="1"/>
          </p:nvPr>
        </p:nvSpPr>
        <p:spPr>
          <a:xfrm>
            <a:off x="457200" y="1772816"/>
            <a:ext cx="8229600" cy="4680520"/>
          </a:xfrm>
        </p:spPr>
        <p:txBody>
          <a:bodyPr/>
          <a:lstStyle>
            <a:lvl1pPr>
              <a:defRPr b="1"/>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4" name="Date Placeholder 3"/>
          <p:cNvSpPr>
            <a:spLocks noGrp="1"/>
          </p:cNvSpPr>
          <p:nvPr>
            <p:ph type="dt" sz="half" idx="10"/>
          </p:nvPr>
        </p:nvSpPr>
        <p:spPr/>
        <p:txBody>
          <a:bodyPr/>
          <a:lstStyle/>
          <a:p>
            <a:r>
              <a:rPr lang="en-US" dirty="0" smtClean="0">
                <a:solidFill>
                  <a:prstClr val="white"/>
                </a:solidFill>
              </a:rPr>
              <a:t>28-31 October  2014</a:t>
            </a:r>
            <a:endParaRPr lang="en-CA" dirty="0">
              <a:solidFill>
                <a:prstClr val="white"/>
              </a:solidFill>
            </a:endParaRPr>
          </a:p>
        </p:txBody>
      </p:sp>
      <p:sp>
        <p:nvSpPr>
          <p:cNvPr id="5" name="Footer Placeholder 4"/>
          <p:cNvSpPr>
            <a:spLocks noGrp="1"/>
          </p:cNvSpPr>
          <p:nvPr>
            <p:ph type="ftr" sz="quarter" idx="11"/>
          </p:nvPr>
        </p:nvSpPr>
        <p:spPr/>
        <p:txBody>
          <a:bodyPr/>
          <a:lstStyle/>
          <a:p>
            <a:r>
              <a:rPr lang="en-CA" dirty="0" smtClean="0">
                <a:solidFill>
                  <a:prstClr val="white"/>
                </a:solidFill>
              </a:rPr>
              <a:t>SIP AIDC SEMINAR</a:t>
            </a:r>
            <a:endParaRPr lang="en-CA" dirty="0">
              <a:solidFill>
                <a:prstClr val="white"/>
              </a:solidFill>
            </a:endParaRPr>
          </a:p>
        </p:txBody>
      </p:sp>
      <p:sp>
        <p:nvSpPr>
          <p:cNvPr id="6" name="Slide Number Placeholder 5"/>
          <p:cNvSpPr>
            <a:spLocks noGrp="1"/>
          </p:cNvSpPr>
          <p:nvPr>
            <p:ph type="sldNum" sz="quarter" idx="12"/>
          </p:nvPr>
        </p:nvSpPr>
        <p:spPr/>
        <p:txBody>
          <a:bodyPr/>
          <a:lstStyle/>
          <a:p>
            <a:fld id="{3FF909EE-2C65-48BC-95E5-26F3591A45A6}" type="slidenum">
              <a:rPr lang="en-CA" smtClean="0">
                <a:solidFill>
                  <a:prstClr val="white"/>
                </a:solidFill>
              </a:rPr>
              <a:pPr/>
              <a:t>‹#›</a:t>
            </a:fld>
            <a:endParaRPr lang="en-CA">
              <a:solidFill>
                <a:prstClr val="white"/>
              </a:solidFill>
            </a:endParaRPr>
          </a:p>
        </p:txBody>
      </p:sp>
    </p:spTree>
    <p:extLst>
      <p:ext uri="{BB962C8B-B14F-4D97-AF65-F5344CB8AC3E}">
        <p14:creationId xmlns:p14="http://schemas.microsoft.com/office/powerpoint/2010/main" val="7770754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11.xml"/><Relationship Id="rId7" Type="http://schemas.openxmlformats.org/officeDocument/2006/relationships/image" Target="../media/image1.png"/><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theme" Target="../theme/theme2.xml"/><Relationship Id="rId5" Type="http://schemas.openxmlformats.org/officeDocument/2006/relationships/slideLayout" Target="../slideLayouts/slideLayout13.xml"/><Relationship Id="rId4"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16.xml"/><Relationship Id="rId7" Type="http://schemas.openxmlformats.org/officeDocument/2006/relationships/image" Target="../media/image1.png"/><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theme" Target="../theme/theme3.xml"/><Relationship Id="rId5" Type="http://schemas.openxmlformats.org/officeDocument/2006/relationships/slideLayout" Target="../slideLayouts/slideLayout18.xml"/><Relationship Id="rId4"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525344"/>
            <a:ext cx="9144000" cy="332656"/>
          </a:xfrm>
          <a:prstGeom prst="rect">
            <a:avLst/>
          </a:prstGeom>
          <a:solidFill>
            <a:srgbClr val="8C99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prstClr val="white"/>
              </a:solidFill>
            </a:endParaRPr>
          </a:p>
        </p:txBody>
      </p:sp>
      <p:pic>
        <p:nvPicPr>
          <p:cNvPr id="8" name="Picture 7"/>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1096" y="0"/>
            <a:ext cx="9121808" cy="978694"/>
          </a:xfrm>
          <a:prstGeom prst="rect">
            <a:avLst/>
          </a:prstGeom>
        </p:spPr>
      </p:pic>
      <p:sp>
        <p:nvSpPr>
          <p:cNvPr id="3" name="Text Placeholder 2"/>
          <p:cNvSpPr>
            <a:spLocks noGrp="1"/>
          </p:cNvSpPr>
          <p:nvPr>
            <p:ph type="body" idx="1"/>
          </p:nvPr>
        </p:nvSpPr>
        <p:spPr>
          <a:xfrm>
            <a:off x="457200" y="1600200"/>
            <a:ext cx="8229600" cy="470912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4" name="Date Placeholder 3"/>
          <p:cNvSpPr>
            <a:spLocks noGrp="1"/>
          </p:cNvSpPr>
          <p:nvPr>
            <p:ph type="dt" sz="half" idx="2"/>
          </p:nvPr>
        </p:nvSpPr>
        <p:spPr>
          <a:xfrm>
            <a:off x="457200" y="6525344"/>
            <a:ext cx="2133600" cy="332656"/>
          </a:xfrm>
          <a:prstGeom prst="rect">
            <a:avLst/>
          </a:prstGeom>
        </p:spPr>
        <p:txBody>
          <a:bodyPr vert="horz" lIns="91440" tIns="45720" rIns="91440" bIns="45720" rtlCol="0" anchor="ctr"/>
          <a:lstStyle>
            <a:lvl1pPr algn="l">
              <a:defRPr sz="1000">
                <a:solidFill>
                  <a:schemeClr val="bg1"/>
                </a:solidFill>
                <a:latin typeface="Arial" pitchFamily="34" charset="0"/>
                <a:cs typeface="Arial" pitchFamily="34" charset="0"/>
              </a:defRPr>
            </a:lvl1pPr>
          </a:lstStyle>
          <a:p>
            <a:r>
              <a:rPr lang="en-US" dirty="0" smtClean="0">
                <a:solidFill>
                  <a:prstClr val="white"/>
                </a:solidFill>
              </a:rPr>
              <a:t>28-31October  2014</a:t>
            </a:r>
            <a:endParaRPr lang="en-CA" dirty="0">
              <a:solidFill>
                <a:prstClr val="white"/>
              </a:solidFill>
            </a:endParaRPr>
          </a:p>
        </p:txBody>
      </p:sp>
      <p:sp>
        <p:nvSpPr>
          <p:cNvPr id="5" name="Footer Placeholder 4"/>
          <p:cNvSpPr>
            <a:spLocks noGrp="1"/>
          </p:cNvSpPr>
          <p:nvPr>
            <p:ph type="ftr" sz="quarter" idx="3"/>
          </p:nvPr>
        </p:nvSpPr>
        <p:spPr>
          <a:xfrm>
            <a:off x="3124200" y="6525344"/>
            <a:ext cx="2895600" cy="332656"/>
          </a:xfrm>
          <a:prstGeom prst="rect">
            <a:avLst/>
          </a:prstGeom>
        </p:spPr>
        <p:txBody>
          <a:bodyPr vert="horz" lIns="91440" tIns="45720" rIns="91440" bIns="45720" rtlCol="0" anchor="ctr"/>
          <a:lstStyle>
            <a:lvl1pPr algn="ctr">
              <a:defRPr sz="1000">
                <a:solidFill>
                  <a:schemeClr val="bg1"/>
                </a:solidFill>
                <a:latin typeface="Arial" pitchFamily="34" charset="0"/>
                <a:cs typeface="Arial" pitchFamily="34" charset="0"/>
              </a:defRPr>
            </a:lvl1pPr>
          </a:lstStyle>
          <a:p>
            <a:r>
              <a:rPr lang="en-US" dirty="0" smtClean="0">
                <a:solidFill>
                  <a:prstClr val="white"/>
                </a:solidFill>
              </a:rPr>
              <a:t>SIP AIDC SEMINAR</a:t>
            </a:r>
            <a:endParaRPr lang="en-CA" dirty="0">
              <a:solidFill>
                <a:prstClr val="white"/>
              </a:solidFill>
            </a:endParaRPr>
          </a:p>
        </p:txBody>
      </p:sp>
      <p:sp>
        <p:nvSpPr>
          <p:cNvPr id="6" name="Slide Number Placeholder 5"/>
          <p:cNvSpPr>
            <a:spLocks noGrp="1"/>
          </p:cNvSpPr>
          <p:nvPr>
            <p:ph type="sldNum" sz="quarter" idx="4"/>
          </p:nvPr>
        </p:nvSpPr>
        <p:spPr>
          <a:xfrm>
            <a:off x="6553200" y="6525344"/>
            <a:ext cx="2133600" cy="332656"/>
          </a:xfrm>
          <a:prstGeom prst="rect">
            <a:avLst/>
          </a:prstGeom>
        </p:spPr>
        <p:txBody>
          <a:bodyPr vert="horz" lIns="91440" tIns="45720" rIns="91440" bIns="45720" rtlCol="0" anchor="ctr"/>
          <a:lstStyle>
            <a:lvl1pPr algn="r">
              <a:defRPr sz="1000">
                <a:solidFill>
                  <a:schemeClr val="bg1"/>
                </a:solidFill>
                <a:latin typeface="Arial" pitchFamily="34" charset="0"/>
                <a:cs typeface="Arial" pitchFamily="34" charset="0"/>
              </a:defRPr>
            </a:lvl1pPr>
          </a:lstStyle>
          <a:p>
            <a:fld id="{3FF909EE-2C65-48BC-95E5-26F3591A45A6}" type="slidenum">
              <a:rPr lang="en-CA" smtClean="0">
                <a:solidFill>
                  <a:prstClr val="white"/>
                </a:solidFill>
              </a:rPr>
              <a:pPr/>
              <a:t>‹#›</a:t>
            </a:fld>
            <a:endParaRPr lang="en-CA" dirty="0">
              <a:solidFill>
                <a:prstClr val="white"/>
              </a:solidFill>
            </a:endParaRPr>
          </a:p>
        </p:txBody>
      </p:sp>
      <p:pic>
        <p:nvPicPr>
          <p:cNvPr id="9" name="Picture 8"/>
          <p:cNvPicPr>
            <a:picLocks noChangeAspect="1"/>
          </p:cNvPicPr>
          <p:nvPr/>
        </p:nvPicPr>
        <p:blipFill rotWithShape="1">
          <a:blip r:embed="rId11" cstate="print">
            <a:extLst>
              <a:ext uri="{28A0092B-C50C-407E-A947-70E740481C1C}">
                <a14:useLocalDpi xmlns:a14="http://schemas.microsoft.com/office/drawing/2010/main" val="0"/>
              </a:ext>
            </a:extLst>
          </a:blip>
          <a:srcRect b="14562"/>
          <a:stretch/>
        </p:blipFill>
        <p:spPr>
          <a:xfrm>
            <a:off x="9" y="-1"/>
            <a:ext cx="9143981" cy="838201"/>
          </a:xfrm>
          <a:prstGeom prst="rect">
            <a:avLst/>
          </a:prstGeom>
        </p:spPr>
      </p:pic>
    </p:spTree>
    <p:extLst>
      <p:ext uri="{BB962C8B-B14F-4D97-AF65-F5344CB8AC3E}">
        <p14:creationId xmlns:p14="http://schemas.microsoft.com/office/powerpoint/2010/main" val="1378044379"/>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8" r:id="rId6"/>
    <p:sldLayoutId id="2147483660" r:id="rId7"/>
    <p:sldLayoutId id="2147483662" r:id="rId8"/>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rgbClr val="006EB7"/>
          </a:solidFill>
          <a:latin typeface="+mj-lt"/>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rgbClr val="279DD9"/>
          </a:solidFill>
          <a:latin typeface="+mj-lt"/>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rgbClr val="5A6870"/>
          </a:solidFill>
          <a:latin typeface="+mj-lt"/>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rgbClr val="5A6870"/>
          </a:solidFill>
          <a:latin typeface="+mj-lt"/>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rgbClr val="5A6870"/>
          </a:solidFill>
          <a:latin typeface="+mj-lt"/>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525344"/>
            <a:ext cx="9144000" cy="332656"/>
          </a:xfrm>
          <a:prstGeom prst="rect">
            <a:avLst/>
          </a:prstGeom>
          <a:solidFill>
            <a:srgbClr val="8C99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prstClr val="white"/>
              </a:solidFill>
            </a:endParaRPr>
          </a:p>
        </p:txBody>
      </p:sp>
      <p:pic>
        <p:nvPicPr>
          <p:cNvPr id="8" name="Picture 7"/>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1096" y="0"/>
            <a:ext cx="9121808" cy="978694"/>
          </a:xfrm>
          <a:prstGeom prst="rect">
            <a:avLst/>
          </a:prstGeom>
        </p:spPr>
      </p:pic>
      <p:sp>
        <p:nvSpPr>
          <p:cNvPr id="3" name="Text Placeholder 2"/>
          <p:cNvSpPr>
            <a:spLocks noGrp="1"/>
          </p:cNvSpPr>
          <p:nvPr>
            <p:ph type="body" idx="1"/>
          </p:nvPr>
        </p:nvSpPr>
        <p:spPr>
          <a:xfrm>
            <a:off x="457200" y="1600200"/>
            <a:ext cx="8229600" cy="470912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4" name="Date Placeholder 3"/>
          <p:cNvSpPr>
            <a:spLocks noGrp="1"/>
          </p:cNvSpPr>
          <p:nvPr>
            <p:ph type="dt" sz="half" idx="2"/>
          </p:nvPr>
        </p:nvSpPr>
        <p:spPr>
          <a:xfrm>
            <a:off x="457200" y="6525344"/>
            <a:ext cx="2133600" cy="332656"/>
          </a:xfrm>
          <a:prstGeom prst="rect">
            <a:avLst/>
          </a:prstGeom>
        </p:spPr>
        <p:txBody>
          <a:bodyPr vert="horz" lIns="91440" tIns="45720" rIns="91440" bIns="45720" rtlCol="0" anchor="ctr"/>
          <a:lstStyle>
            <a:lvl1pPr algn="l">
              <a:defRPr sz="1000">
                <a:solidFill>
                  <a:schemeClr val="bg1"/>
                </a:solidFill>
                <a:latin typeface="Arial" pitchFamily="34" charset="0"/>
                <a:cs typeface="Arial" pitchFamily="34" charset="0"/>
              </a:defRPr>
            </a:lvl1pPr>
          </a:lstStyle>
          <a:p>
            <a:r>
              <a:rPr lang="en-US" dirty="0" smtClean="0">
                <a:solidFill>
                  <a:prstClr val="white"/>
                </a:solidFill>
              </a:rPr>
              <a:t>28-31October  2014</a:t>
            </a:r>
            <a:endParaRPr lang="en-CA" dirty="0">
              <a:solidFill>
                <a:prstClr val="white"/>
              </a:solidFill>
            </a:endParaRPr>
          </a:p>
        </p:txBody>
      </p:sp>
      <p:sp>
        <p:nvSpPr>
          <p:cNvPr id="5" name="Footer Placeholder 4"/>
          <p:cNvSpPr>
            <a:spLocks noGrp="1"/>
          </p:cNvSpPr>
          <p:nvPr>
            <p:ph type="ftr" sz="quarter" idx="3"/>
          </p:nvPr>
        </p:nvSpPr>
        <p:spPr>
          <a:xfrm>
            <a:off x="3124200" y="6525344"/>
            <a:ext cx="2895600" cy="332656"/>
          </a:xfrm>
          <a:prstGeom prst="rect">
            <a:avLst/>
          </a:prstGeom>
        </p:spPr>
        <p:txBody>
          <a:bodyPr vert="horz" lIns="91440" tIns="45720" rIns="91440" bIns="45720" rtlCol="0" anchor="ctr"/>
          <a:lstStyle>
            <a:lvl1pPr algn="ctr">
              <a:defRPr sz="1000">
                <a:solidFill>
                  <a:schemeClr val="bg1"/>
                </a:solidFill>
                <a:latin typeface="Arial" pitchFamily="34" charset="0"/>
                <a:cs typeface="Arial" pitchFamily="34" charset="0"/>
              </a:defRPr>
            </a:lvl1pPr>
          </a:lstStyle>
          <a:p>
            <a:r>
              <a:rPr lang="en-US" dirty="0" smtClean="0">
                <a:solidFill>
                  <a:prstClr val="white"/>
                </a:solidFill>
              </a:rPr>
              <a:t>SIP AIDC SEMINAR</a:t>
            </a:r>
            <a:endParaRPr lang="en-CA" dirty="0">
              <a:solidFill>
                <a:prstClr val="white"/>
              </a:solidFill>
            </a:endParaRPr>
          </a:p>
        </p:txBody>
      </p:sp>
      <p:sp>
        <p:nvSpPr>
          <p:cNvPr id="6" name="Slide Number Placeholder 5"/>
          <p:cNvSpPr>
            <a:spLocks noGrp="1"/>
          </p:cNvSpPr>
          <p:nvPr>
            <p:ph type="sldNum" sz="quarter" idx="4"/>
          </p:nvPr>
        </p:nvSpPr>
        <p:spPr>
          <a:xfrm>
            <a:off x="6553200" y="6525344"/>
            <a:ext cx="2133600" cy="332656"/>
          </a:xfrm>
          <a:prstGeom prst="rect">
            <a:avLst/>
          </a:prstGeom>
        </p:spPr>
        <p:txBody>
          <a:bodyPr vert="horz" lIns="91440" tIns="45720" rIns="91440" bIns="45720" rtlCol="0" anchor="ctr"/>
          <a:lstStyle>
            <a:lvl1pPr algn="r">
              <a:defRPr sz="1000">
                <a:solidFill>
                  <a:schemeClr val="bg1"/>
                </a:solidFill>
                <a:latin typeface="Arial" pitchFamily="34" charset="0"/>
                <a:cs typeface="Arial" pitchFamily="34" charset="0"/>
              </a:defRPr>
            </a:lvl1pPr>
          </a:lstStyle>
          <a:p>
            <a:fld id="{3FF909EE-2C65-48BC-95E5-26F3591A45A6}" type="slidenum">
              <a:rPr lang="en-CA" smtClean="0">
                <a:solidFill>
                  <a:prstClr val="white"/>
                </a:solidFill>
              </a:rPr>
              <a:pPr/>
              <a:t>‹#›</a:t>
            </a:fld>
            <a:endParaRPr lang="en-CA" dirty="0">
              <a:solidFill>
                <a:prstClr val="white"/>
              </a:solidFill>
            </a:endParaRPr>
          </a:p>
        </p:txBody>
      </p:sp>
      <p:pic>
        <p:nvPicPr>
          <p:cNvPr id="9" name="Picture 8"/>
          <p:cNvPicPr>
            <a:picLocks noChangeAspect="1"/>
          </p:cNvPicPr>
          <p:nvPr/>
        </p:nvPicPr>
        <p:blipFill rotWithShape="1">
          <a:blip r:embed="rId8" cstate="print">
            <a:extLst>
              <a:ext uri="{28A0092B-C50C-407E-A947-70E740481C1C}">
                <a14:useLocalDpi xmlns:a14="http://schemas.microsoft.com/office/drawing/2010/main" val="0"/>
              </a:ext>
            </a:extLst>
          </a:blip>
          <a:srcRect b="14562"/>
          <a:stretch/>
        </p:blipFill>
        <p:spPr>
          <a:xfrm>
            <a:off x="9" y="-1"/>
            <a:ext cx="9143981" cy="838201"/>
          </a:xfrm>
          <a:prstGeom prst="rect">
            <a:avLst/>
          </a:prstGeom>
        </p:spPr>
      </p:pic>
    </p:spTree>
    <p:extLst>
      <p:ext uri="{BB962C8B-B14F-4D97-AF65-F5344CB8AC3E}">
        <p14:creationId xmlns:p14="http://schemas.microsoft.com/office/powerpoint/2010/main" val="1378044379"/>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rgbClr val="006EB7"/>
          </a:solidFill>
          <a:latin typeface="+mj-lt"/>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rgbClr val="279DD9"/>
          </a:solidFill>
          <a:latin typeface="+mj-lt"/>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rgbClr val="5A6870"/>
          </a:solidFill>
          <a:latin typeface="+mj-lt"/>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rgbClr val="5A6870"/>
          </a:solidFill>
          <a:latin typeface="+mj-lt"/>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rgbClr val="5A6870"/>
          </a:solidFill>
          <a:latin typeface="+mj-lt"/>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525344"/>
            <a:ext cx="9144000" cy="332656"/>
          </a:xfrm>
          <a:prstGeom prst="rect">
            <a:avLst/>
          </a:prstGeom>
          <a:solidFill>
            <a:srgbClr val="8C99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prstClr val="white"/>
              </a:solidFill>
            </a:endParaRPr>
          </a:p>
        </p:txBody>
      </p:sp>
      <p:pic>
        <p:nvPicPr>
          <p:cNvPr id="8" name="Picture 7"/>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1096" y="0"/>
            <a:ext cx="9121808" cy="978694"/>
          </a:xfrm>
          <a:prstGeom prst="rect">
            <a:avLst/>
          </a:prstGeom>
        </p:spPr>
      </p:pic>
      <p:sp>
        <p:nvSpPr>
          <p:cNvPr id="3" name="Text Placeholder 2"/>
          <p:cNvSpPr>
            <a:spLocks noGrp="1"/>
          </p:cNvSpPr>
          <p:nvPr>
            <p:ph type="body" idx="1"/>
          </p:nvPr>
        </p:nvSpPr>
        <p:spPr>
          <a:xfrm>
            <a:off x="457200" y="1600200"/>
            <a:ext cx="8229600" cy="470912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4" name="Date Placeholder 3"/>
          <p:cNvSpPr>
            <a:spLocks noGrp="1"/>
          </p:cNvSpPr>
          <p:nvPr>
            <p:ph type="dt" sz="half" idx="2"/>
          </p:nvPr>
        </p:nvSpPr>
        <p:spPr>
          <a:xfrm>
            <a:off x="457200" y="6525344"/>
            <a:ext cx="2133600" cy="332656"/>
          </a:xfrm>
          <a:prstGeom prst="rect">
            <a:avLst/>
          </a:prstGeom>
        </p:spPr>
        <p:txBody>
          <a:bodyPr vert="horz" lIns="91440" tIns="45720" rIns="91440" bIns="45720" rtlCol="0" anchor="ctr"/>
          <a:lstStyle>
            <a:lvl1pPr algn="l">
              <a:defRPr sz="1000">
                <a:solidFill>
                  <a:schemeClr val="bg1"/>
                </a:solidFill>
                <a:latin typeface="Arial" pitchFamily="34" charset="0"/>
                <a:cs typeface="Arial" pitchFamily="34" charset="0"/>
              </a:defRPr>
            </a:lvl1pPr>
          </a:lstStyle>
          <a:p>
            <a:r>
              <a:rPr lang="en-US" dirty="0" smtClean="0">
                <a:solidFill>
                  <a:prstClr val="white"/>
                </a:solidFill>
              </a:rPr>
              <a:t>28-31October  2014</a:t>
            </a:r>
            <a:endParaRPr lang="en-CA" dirty="0">
              <a:solidFill>
                <a:prstClr val="white"/>
              </a:solidFill>
            </a:endParaRPr>
          </a:p>
        </p:txBody>
      </p:sp>
      <p:sp>
        <p:nvSpPr>
          <p:cNvPr id="5" name="Footer Placeholder 4"/>
          <p:cNvSpPr>
            <a:spLocks noGrp="1"/>
          </p:cNvSpPr>
          <p:nvPr>
            <p:ph type="ftr" sz="quarter" idx="3"/>
          </p:nvPr>
        </p:nvSpPr>
        <p:spPr>
          <a:xfrm>
            <a:off x="3124200" y="6525344"/>
            <a:ext cx="2895600" cy="332656"/>
          </a:xfrm>
          <a:prstGeom prst="rect">
            <a:avLst/>
          </a:prstGeom>
        </p:spPr>
        <p:txBody>
          <a:bodyPr vert="horz" lIns="91440" tIns="45720" rIns="91440" bIns="45720" rtlCol="0" anchor="ctr"/>
          <a:lstStyle>
            <a:lvl1pPr algn="ctr">
              <a:defRPr sz="1000">
                <a:solidFill>
                  <a:schemeClr val="bg1"/>
                </a:solidFill>
                <a:latin typeface="Arial" pitchFamily="34" charset="0"/>
                <a:cs typeface="Arial" pitchFamily="34" charset="0"/>
              </a:defRPr>
            </a:lvl1pPr>
          </a:lstStyle>
          <a:p>
            <a:r>
              <a:rPr lang="en-US" dirty="0" smtClean="0">
                <a:solidFill>
                  <a:prstClr val="white"/>
                </a:solidFill>
              </a:rPr>
              <a:t>SIP AIDC SEMINAR</a:t>
            </a:r>
            <a:endParaRPr lang="en-CA" dirty="0">
              <a:solidFill>
                <a:prstClr val="white"/>
              </a:solidFill>
            </a:endParaRPr>
          </a:p>
        </p:txBody>
      </p:sp>
      <p:sp>
        <p:nvSpPr>
          <p:cNvPr id="6" name="Slide Number Placeholder 5"/>
          <p:cNvSpPr>
            <a:spLocks noGrp="1"/>
          </p:cNvSpPr>
          <p:nvPr>
            <p:ph type="sldNum" sz="quarter" idx="4"/>
          </p:nvPr>
        </p:nvSpPr>
        <p:spPr>
          <a:xfrm>
            <a:off x="6553200" y="6525344"/>
            <a:ext cx="2133600" cy="332656"/>
          </a:xfrm>
          <a:prstGeom prst="rect">
            <a:avLst/>
          </a:prstGeom>
        </p:spPr>
        <p:txBody>
          <a:bodyPr vert="horz" lIns="91440" tIns="45720" rIns="91440" bIns="45720" rtlCol="0" anchor="ctr"/>
          <a:lstStyle>
            <a:lvl1pPr algn="r">
              <a:defRPr sz="1000">
                <a:solidFill>
                  <a:schemeClr val="bg1"/>
                </a:solidFill>
                <a:latin typeface="Arial" pitchFamily="34" charset="0"/>
                <a:cs typeface="Arial" pitchFamily="34" charset="0"/>
              </a:defRPr>
            </a:lvl1pPr>
          </a:lstStyle>
          <a:p>
            <a:fld id="{3FF909EE-2C65-48BC-95E5-26F3591A45A6}" type="slidenum">
              <a:rPr lang="en-CA" smtClean="0">
                <a:solidFill>
                  <a:prstClr val="white"/>
                </a:solidFill>
              </a:rPr>
              <a:pPr/>
              <a:t>‹#›</a:t>
            </a:fld>
            <a:endParaRPr lang="en-CA" dirty="0">
              <a:solidFill>
                <a:prstClr val="white"/>
              </a:solidFill>
            </a:endParaRPr>
          </a:p>
        </p:txBody>
      </p:sp>
      <p:pic>
        <p:nvPicPr>
          <p:cNvPr id="9" name="Picture 8"/>
          <p:cNvPicPr>
            <a:picLocks noChangeAspect="1"/>
          </p:cNvPicPr>
          <p:nvPr/>
        </p:nvPicPr>
        <p:blipFill rotWithShape="1">
          <a:blip r:embed="rId8" cstate="print">
            <a:extLst>
              <a:ext uri="{28A0092B-C50C-407E-A947-70E740481C1C}">
                <a14:useLocalDpi xmlns:a14="http://schemas.microsoft.com/office/drawing/2010/main" val="0"/>
              </a:ext>
            </a:extLst>
          </a:blip>
          <a:srcRect b="14562"/>
          <a:stretch/>
        </p:blipFill>
        <p:spPr>
          <a:xfrm>
            <a:off x="9" y="-1"/>
            <a:ext cx="9143981" cy="838201"/>
          </a:xfrm>
          <a:prstGeom prst="rect">
            <a:avLst/>
          </a:prstGeom>
        </p:spPr>
      </p:pic>
    </p:spTree>
    <p:extLst>
      <p:ext uri="{BB962C8B-B14F-4D97-AF65-F5344CB8AC3E}">
        <p14:creationId xmlns:p14="http://schemas.microsoft.com/office/powerpoint/2010/main" val="1378044379"/>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rgbClr val="006EB7"/>
          </a:solidFill>
          <a:latin typeface="+mj-lt"/>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rgbClr val="279DD9"/>
          </a:solidFill>
          <a:latin typeface="+mj-lt"/>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rgbClr val="5A6870"/>
          </a:solidFill>
          <a:latin typeface="+mj-lt"/>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rgbClr val="5A6870"/>
          </a:solidFill>
          <a:latin typeface="+mj-lt"/>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rgbClr val="5A6870"/>
          </a:solidFill>
          <a:latin typeface="+mj-lt"/>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hyperlink" Target="CNS%20SG6%20-%20AI%205%20-%20Appendix%205D%20-%20AIDCOLDI%20Strategy%20ver%202.docx"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0824" y="1772816"/>
            <a:ext cx="8458200" cy="1584176"/>
          </a:xfrm>
        </p:spPr>
        <p:txBody>
          <a:bodyPr/>
          <a:lstStyle/>
          <a:p>
            <a:r>
              <a:rPr lang="en-US" sz="1400" b="0" dirty="0" smtClean="0"/>
              <a:t> </a:t>
            </a:r>
            <a:r>
              <a:rPr lang="en-US" sz="1400" b="0" dirty="0"/>
              <a:t/>
            </a:r>
            <a:br>
              <a:rPr lang="en-US" sz="1400" b="0" dirty="0"/>
            </a:br>
            <a:r>
              <a:rPr lang="en-US" sz="1400" b="0" dirty="0" smtClean="0"/>
              <a:t> </a:t>
            </a:r>
            <a:r>
              <a:rPr lang="en-US" sz="1800" b="0" dirty="0" smtClean="0"/>
              <a:t>(SIP) ASBU </a:t>
            </a:r>
            <a:r>
              <a:rPr lang="en-US" sz="1800" b="0" dirty="0"/>
              <a:t>BO-FICE </a:t>
            </a:r>
            <a:r>
              <a:rPr lang="en-US" sz="1800" b="0" dirty="0" smtClean="0"/>
              <a:t>- AIDC </a:t>
            </a:r>
            <a:r>
              <a:rPr lang="en-US" sz="1800" b="0" dirty="0"/>
              <a:t>Implementation Seminar</a:t>
            </a:r>
            <a:br>
              <a:rPr lang="en-US" sz="1800" b="0" dirty="0"/>
            </a:br>
            <a:r>
              <a:rPr lang="en-US" sz="1800" b="0" i="1" dirty="0"/>
              <a:t>(Bangkok, Thailand, 28- 31 October 2014</a:t>
            </a:r>
            <a:r>
              <a:rPr lang="en-US" sz="1800" b="0" i="1" dirty="0" smtClean="0"/>
              <a:t>)</a:t>
            </a:r>
            <a:br>
              <a:rPr lang="en-US" sz="1800" b="0" i="1" dirty="0" smtClean="0"/>
            </a:br>
            <a:r>
              <a:rPr lang="en-US" sz="1400" b="0" i="1" dirty="0"/>
              <a:t/>
            </a:r>
            <a:br>
              <a:rPr lang="en-US" sz="1400" b="0" i="1" dirty="0"/>
            </a:br>
            <a:r>
              <a:rPr lang="en-US" sz="2400" b="0" dirty="0" smtClean="0"/>
              <a:t>PROGRESS IN THE MID REGION</a:t>
            </a:r>
            <a:endParaRPr lang="en-CA" sz="2400" dirty="0">
              <a:solidFill>
                <a:schemeClr val="accent6"/>
              </a:solidFill>
            </a:endParaRPr>
          </a:p>
        </p:txBody>
      </p:sp>
      <p:sp>
        <p:nvSpPr>
          <p:cNvPr id="6" name="Subtitle 3"/>
          <p:cNvSpPr>
            <a:spLocks noGrp="1"/>
          </p:cNvSpPr>
          <p:nvPr>
            <p:ph type="subTitle" idx="1"/>
          </p:nvPr>
        </p:nvSpPr>
        <p:spPr>
          <a:xfrm>
            <a:off x="1371600" y="3861048"/>
            <a:ext cx="6400800" cy="1872208"/>
          </a:xfrm>
        </p:spPr>
        <p:txBody>
          <a:bodyPr>
            <a:noAutofit/>
          </a:bodyPr>
          <a:lstStyle/>
          <a:p>
            <a:r>
              <a:rPr lang="en-US" sz="2000" b="1" dirty="0" smtClean="0">
                <a:effectLst>
                  <a:outerShdw blurRad="38100" dist="38100" dir="2700000" algn="tl">
                    <a:srgbClr val="000000">
                      <a:alpha val="43137"/>
                    </a:srgbClr>
                  </a:outerShdw>
                </a:effectLst>
              </a:rPr>
              <a:t>Raza Gulam</a:t>
            </a:r>
            <a:endParaRPr lang="en-US" sz="2000" b="1" dirty="0">
              <a:effectLst>
                <a:outerShdw blurRad="38100" dist="38100" dir="2700000" algn="tl">
                  <a:srgbClr val="000000">
                    <a:alpha val="43137"/>
                  </a:srgbClr>
                </a:outerShdw>
              </a:effectLst>
            </a:endParaRPr>
          </a:p>
          <a:p>
            <a:pPr>
              <a:spcBef>
                <a:spcPts val="0"/>
              </a:spcBef>
            </a:pPr>
            <a:r>
              <a:rPr lang="en-US" sz="2000" dirty="0"/>
              <a:t>Regional Officer, </a:t>
            </a:r>
            <a:r>
              <a:rPr lang="en-US" sz="2000" dirty="0" smtClean="0"/>
              <a:t>CNS  </a:t>
            </a:r>
          </a:p>
          <a:p>
            <a:r>
              <a:rPr lang="en-US" sz="2000" i="1" dirty="0" smtClean="0">
                <a:effectLst>
                  <a:outerShdw blurRad="38100" dist="38100" dir="2700000" algn="tl">
                    <a:srgbClr val="000000">
                      <a:alpha val="43137"/>
                    </a:srgbClr>
                  </a:outerShdw>
                </a:effectLst>
              </a:rPr>
              <a:t>ICAO MID Regional Office, Cairo</a:t>
            </a:r>
            <a:endParaRPr lang="en-US" sz="2000" i="1" dirty="0">
              <a:effectLst>
                <a:outerShdw blurRad="38100" dist="38100" dir="2700000" algn="tl">
                  <a:srgbClr val="000000">
                    <a:alpha val="43137"/>
                  </a:srgbClr>
                </a:outerShdw>
              </a:effectLst>
            </a:endParaRPr>
          </a:p>
          <a:p>
            <a:endParaRPr lang="en-US" sz="2000" dirty="0"/>
          </a:p>
        </p:txBody>
      </p:sp>
      <p:sp>
        <p:nvSpPr>
          <p:cNvPr id="7" name="Subtitle 2"/>
          <p:cNvSpPr txBox="1">
            <a:spLocks/>
          </p:cNvSpPr>
          <p:nvPr/>
        </p:nvSpPr>
        <p:spPr>
          <a:xfrm>
            <a:off x="1411560" y="6165304"/>
            <a:ext cx="6400800" cy="288032"/>
          </a:xfrm>
          <a:prstGeom prst="rect">
            <a:avLst/>
          </a:prstGeom>
        </p:spPr>
        <p:txBody>
          <a:bodyPr vert="horz" lIns="91440" tIns="45720" rIns="91440" bIns="45720" rtlCol="0">
            <a:noAutofit/>
          </a:bodyPr>
          <a:lstStyle>
            <a:lvl1pPr marL="0" indent="0" algn="ctr" defTabSz="914400" rtl="0" eaLnBrk="1" latinLnBrk="0" hangingPunct="1">
              <a:spcBef>
                <a:spcPct val="20000"/>
              </a:spcBef>
              <a:buClr>
                <a:srgbClr val="EF5E41"/>
              </a:buClr>
              <a:buFont typeface="Arial" pitchFamily="34" charset="0"/>
              <a:buNone/>
              <a:defRPr sz="2800" kern="1200" baseline="0">
                <a:solidFill>
                  <a:schemeClr val="tx1">
                    <a:tint val="75000"/>
                  </a:schemeClr>
                </a:solidFill>
                <a:latin typeface="+mn-lt"/>
                <a:ea typeface="+mn-ea"/>
                <a:cs typeface="+mn-cs"/>
              </a:defRPr>
            </a:lvl1pPr>
            <a:lvl2pPr marL="457200" indent="0" algn="ctr" defTabSz="914400" rtl="0" eaLnBrk="1" latinLnBrk="0" hangingPunct="1">
              <a:spcBef>
                <a:spcPct val="20000"/>
              </a:spcBef>
              <a:buClr>
                <a:srgbClr val="EF5E41"/>
              </a:buClr>
              <a:buFont typeface="Arial" pitchFamily="34" charset="0"/>
              <a:buNone/>
              <a:defRPr sz="2800" kern="1200" baseline="0">
                <a:solidFill>
                  <a:schemeClr val="tx1">
                    <a:tint val="75000"/>
                  </a:schemeClr>
                </a:solidFill>
                <a:latin typeface="+mn-lt"/>
                <a:ea typeface="+mn-ea"/>
                <a:cs typeface="+mn-cs"/>
              </a:defRPr>
            </a:lvl2pPr>
            <a:lvl3pPr marL="914400" indent="0" algn="ctr" defTabSz="914400" rtl="0" eaLnBrk="1" latinLnBrk="0" hangingPunct="1">
              <a:spcBef>
                <a:spcPct val="20000"/>
              </a:spcBef>
              <a:buClr>
                <a:srgbClr val="EF5E41"/>
              </a:buClr>
              <a:buFont typeface="Arial" pitchFamily="34" charset="0"/>
              <a:buNone/>
              <a:defRPr sz="2400" kern="1200" baseline="0">
                <a:solidFill>
                  <a:schemeClr val="tx1">
                    <a:tint val="75000"/>
                  </a:schemeClr>
                </a:solidFill>
                <a:latin typeface="+mn-lt"/>
                <a:ea typeface="+mn-ea"/>
                <a:cs typeface="+mn-cs"/>
              </a:defRPr>
            </a:lvl3pPr>
            <a:lvl4pPr marL="1371600" indent="0" algn="ctr" defTabSz="914400" rtl="0" eaLnBrk="1" latinLnBrk="0" hangingPunct="1">
              <a:spcBef>
                <a:spcPct val="20000"/>
              </a:spcBef>
              <a:buClr>
                <a:srgbClr val="EF5E41"/>
              </a:buClr>
              <a:buFont typeface="Arial" pitchFamily="34" charset="0"/>
              <a:buNone/>
              <a:defRPr sz="2000" kern="1200" baseline="0">
                <a:solidFill>
                  <a:schemeClr val="tx1">
                    <a:tint val="75000"/>
                  </a:schemeClr>
                </a:solidFill>
                <a:latin typeface="+mn-lt"/>
                <a:ea typeface="+mn-ea"/>
                <a:cs typeface="+mn-cs"/>
              </a:defRPr>
            </a:lvl4pPr>
            <a:lvl5pPr marL="1828800" indent="0" algn="ctr" defTabSz="914400" rtl="0" eaLnBrk="1" latinLnBrk="0" hangingPunct="1">
              <a:spcBef>
                <a:spcPct val="20000"/>
              </a:spcBef>
              <a:buClr>
                <a:srgbClr val="EF5E41"/>
              </a:buClr>
              <a:buFont typeface="Arial" pitchFamily="34" charset="0"/>
              <a:buNone/>
              <a:defRPr sz="20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1400" i="1" dirty="0" smtClean="0"/>
              <a:t> ASBU B0 FICE AIDC Seminar  </a:t>
            </a:r>
            <a:r>
              <a:rPr lang="en-US" sz="1400" i="1" dirty="0"/>
              <a:t>28- 31 October 2014</a:t>
            </a:r>
            <a:endParaRPr lang="en-US" sz="1400" i="1" dirty="0">
              <a:solidFill>
                <a:srgbClr val="5A6870"/>
              </a:solidFill>
            </a:endParaRPr>
          </a:p>
        </p:txBody>
      </p:sp>
    </p:spTree>
    <p:extLst>
      <p:ext uri="{BB962C8B-B14F-4D97-AF65-F5344CB8AC3E}">
        <p14:creationId xmlns:p14="http://schemas.microsoft.com/office/powerpoint/2010/main" val="31077690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AIDC/OLDI IMPLEMENTATION STRATEGY</a:t>
            </a:r>
          </a:p>
        </p:txBody>
      </p:sp>
      <p:sp>
        <p:nvSpPr>
          <p:cNvPr id="3" name="Content Placeholder 2"/>
          <p:cNvSpPr>
            <a:spLocks noGrp="1"/>
          </p:cNvSpPr>
          <p:nvPr>
            <p:ph idx="1"/>
          </p:nvPr>
        </p:nvSpPr>
        <p:spPr/>
        <p:txBody>
          <a:bodyPr>
            <a:normAutofit fontScale="85000" lnSpcReduction="10000"/>
          </a:bodyPr>
          <a:lstStyle/>
          <a:p>
            <a:pPr marL="0" indent="0">
              <a:buNone/>
            </a:pPr>
            <a:r>
              <a:rPr lang="en-US" dirty="0"/>
              <a:t>1.	</a:t>
            </a:r>
            <a:r>
              <a:rPr lang="en-US" dirty="0" smtClean="0">
                <a:hlinkClick r:id="rId2" action="ppaction://hlinkfile"/>
              </a:rPr>
              <a:t>Introduction</a:t>
            </a:r>
            <a:endParaRPr lang="en-US" dirty="0"/>
          </a:p>
          <a:p>
            <a:pPr marL="0" indent="0">
              <a:buNone/>
            </a:pPr>
            <a:r>
              <a:rPr lang="en-US" dirty="0"/>
              <a:t>2.	Background and ASBU BO-FICE	</a:t>
            </a:r>
          </a:p>
          <a:p>
            <a:pPr marL="0" indent="0">
              <a:buNone/>
            </a:pPr>
            <a:r>
              <a:rPr lang="en-US" dirty="0"/>
              <a:t>3.	ICAO General Assembly 38 WP-266:	</a:t>
            </a:r>
          </a:p>
          <a:p>
            <a:pPr marL="0" indent="0">
              <a:buNone/>
            </a:pPr>
            <a:r>
              <a:rPr lang="en-US" dirty="0"/>
              <a:t>4.	MID States Current status and detailed Plans	</a:t>
            </a:r>
          </a:p>
          <a:p>
            <a:pPr marL="0" indent="0">
              <a:buNone/>
            </a:pPr>
            <a:r>
              <a:rPr lang="en-US" dirty="0"/>
              <a:t>5.	Message Types – Phase 1	</a:t>
            </a:r>
          </a:p>
          <a:p>
            <a:pPr marL="0" indent="0">
              <a:buNone/>
            </a:pPr>
            <a:r>
              <a:rPr lang="en-US" dirty="0"/>
              <a:t>6.	</a:t>
            </a:r>
            <a:r>
              <a:rPr lang="en-US" dirty="0" smtClean="0"/>
              <a:t>Define </a:t>
            </a:r>
            <a:r>
              <a:rPr lang="en-US" dirty="0"/>
              <a:t>Message Types – Phase 2	</a:t>
            </a:r>
          </a:p>
          <a:p>
            <a:pPr marL="0" indent="0">
              <a:buNone/>
            </a:pPr>
            <a:r>
              <a:rPr lang="en-US" dirty="0"/>
              <a:t>7.	Test objectives	</a:t>
            </a:r>
          </a:p>
          <a:p>
            <a:pPr marL="0" indent="0">
              <a:buNone/>
            </a:pPr>
            <a:r>
              <a:rPr lang="en-US" dirty="0"/>
              <a:t>8.	Sample Test Scripts	</a:t>
            </a:r>
          </a:p>
          <a:p>
            <a:pPr marL="0" indent="0">
              <a:buNone/>
            </a:pPr>
            <a:r>
              <a:rPr lang="en-US" dirty="0"/>
              <a:t>9.	Bilateral Agreement Template	</a:t>
            </a:r>
          </a:p>
          <a:p>
            <a:pPr marL="0" indent="0">
              <a:buNone/>
            </a:pPr>
            <a:r>
              <a:rPr lang="en-US" dirty="0"/>
              <a:t>10.	Implementation Plan	</a:t>
            </a:r>
          </a:p>
          <a:p>
            <a:endParaRPr lang="en-US" dirty="0"/>
          </a:p>
        </p:txBody>
      </p:sp>
      <p:sp>
        <p:nvSpPr>
          <p:cNvPr id="5" name="Slide Number Placeholder 4"/>
          <p:cNvSpPr>
            <a:spLocks noGrp="1"/>
          </p:cNvSpPr>
          <p:nvPr>
            <p:ph type="sldNum" sz="quarter" idx="12"/>
          </p:nvPr>
        </p:nvSpPr>
        <p:spPr/>
        <p:txBody>
          <a:bodyPr/>
          <a:lstStyle/>
          <a:p>
            <a:fld id="{3FF909EE-2C65-48BC-95E5-26F3591A45A6}" type="slidenum">
              <a:rPr lang="en-CA" smtClean="0"/>
              <a:t>10</a:t>
            </a:fld>
            <a:endParaRPr lang="en-CA"/>
          </a:p>
        </p:txBody>
      </p:sp>
    </p:spTree>
    <p:extLst>
      <p:ext uri="{BB962C8B-B14F-4D97-AF65-F5344CB8AC3E}">
        <p14:creationId xmlns:p14="http://schemas.microsoft.com/office/powerpoint/2010/main" val="35335496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23758995"/>
              </p:ext>
            </p:extLst>
          </p:nvPr>
        </p:nvGraphicFramePr>
        <p:xfrm>
          <a:off x="5" y="899605"/>
          <a:ext cx="9143994" cy="5553732"/>
        </p:xfrm>
        <a:graphic>
          <a:graphicData uri="http://schemas.openxmlformats.org/drawingml/2006/table">
            <a:tbl>
              <a:tblPr firstRow="1" firstCol="1" bandRow="1">
                <a:tableStyleId>{5C22544A-7EE6-4342-B048-85BDC9FD1C3A}</a:tableStyleId>
              </a:tblPr>
              <a:tblGrid>
                <a:gridCol w="630382"/>
                <a:gridCol w="813955"/>
                <a:gridCol w="652319"/>
                <a:gridCol w="675408"/>
                <a:gridCol w="519545"/>
                <a:gridCol w="727363"/>
                <a:gridCol w="519545"/>
                <a:gridCol w="519545"/>
                <a:gridCol w="594053"/>
                <a:gridCol w="576064"/>
                <a:gridCol w="504056"/>
                <a:gridCol w="576064"/>
                <a:gridCol w="648072"/>
                <a:gridCol w="1187623"/>
              </a:tblGrid>
              <a:tr h="457163">
                <a:tc gridSpan="14">
                  <a:txBody>
                    <a:bodyPr/>
                    <a:lstStyle/>
                    <a:p>
                      <a:pPr marL="0" marR="13970">
                        <a:lnSpc>
                          <a:spcPct val="115000"/>
                        </a:lnSpc>
                        <a:spcBef>
                          <a:spcPts val="0"/>
                        </a:spcBef>
                        <a:spcAft>
                          <a:spcPts val="1000"/>
                        </a:spcAft>
                      </a:pPr>
                      <a:r>
                        <a:rPr lang="en-GB" sz="1400" b="1" dirty="0">
                          <a:effectLst/>
                        </a:rPr>
                        <a:t> Details on ATM systems to support implementation</a:t>
                      </a:r>
                      <a:endParaRPr lang="en-US" sz="1400" b="1" dirty="0">
                        <a:effectLst/>
                        <a:latin typeface="Calibri"/>
                        <a:ea typeface="Calibri"/>
                        <a:cs typeface="Arial"/>
                      </a:endParaRPr>
                    </a:p>
                  </a:txBody>
                  <a:tcPr marL="56410" marR="5641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914329">
                <a:tc rowSpan="2">
                  <a:txBody>
                    <a:bodyPr/>
                    <a:lstStyle/>
                    <a:p>
                      <a:pPr marL="0" marR="0" algn="ctr">
                        <a:lnSpc>
                          <a:spcPct val="115000"/>
                        </a:lnSpc>
                        <a:spcBef>
                          <a:spcPts val="0"/>
                        </a:spcBef>
                        <a:spcAft>
                          <a:spcPts val="1000"/>
                        </a:spcAft>
                      </a:pPr>
                      <a:r>
                        <a:rPr lang="en-GB" sz="1200" dirty="0">
                          <a:effectLst/>
                        </a:rPr>
                        <a:t> </a:t>
                      </a:r>
                      <a:endParaRPr lang="en-US" sz="1200" dirty="0">
                        <a:effectLst/>
                      </a:endParaRPr>
                    </a:p>
                    <a:p>
                      <a:pPr marL="0" marR="0" algn="ctr">
                        <a:lnSpc>
                          <a:spcPct val="115000"/>
                        </a:lnSpc>
                        <a:spcBef>
                          <a:spcPts val="0"/>
                        </a:spcBef>
                        <a:spcAft>
                          <a:spcPts val="1000"/>
                        </a:spcAft>
                      </a:pPr>
                      <a:r>
                        <a:rPr lang="en-GB" sz="1200" dirty="0">
                          <a:effectLst/>
                        </a:rPr>
                        <a:t>State</a:t>
                      </a:r>
                      <a:endParaRPr lang="en-US" sz="1200" dirty="0">
                        <a:effectLst/>
                        <a:latin typeface="Calibri"/>
                        <a:ea typeface="Calibri"/>
                        <a:cs typeface="Arial"/>
                      </a:endParaRPr>
                    </a:p>
                  </a:txBody>
                  <a:tcPr marL="56410" marR="56410" marT="0" marB="0"/>
                </a:tc>
                <a:tc rowSpan="2">
                  <a:txBody>
                    <a:bodyPr/>
                    <a:lstStyle/>
                    <a:p>
                      <a:pPr marL="0" marR="0">
                        <a:lnSpc>
                          <a:spcPct val="115000"/>
                        </a:lnSpc>
                        <a:spcBef>
                          <a:spcPts val="0"/>
                        </a:spcBef>
                        <a:spcAft>
                          <a:spcPts val="1000"/>
                        </a:spcAft>
                      </a:pPr>
                      <a:r>
                        <a:rPr lang="en-GB" sz="1400" b="1" dirty="0">
                          <a:solidFill>
                            <a:schemeClr val="accent6"/>
                          </a:solidFill>
                          <a:effectLst/>
                        </a:rPr>
                        <a:t>Focal point contact for </a:t>
                      </a:r>
                      <a:endParaRPr lang="en-US" sz="1400" b="1" dirty="0">
                        <a:solidFill>
                          <a:schemeClr val="accent6"/>
                        </a:solidFill>
                        <a:effectLst/>
                      </a:endParaRPr>
                    </a:p>
                    <a:p>
                      <a:pPr marL="0" marR="0">
                        <a:lnSpc>
                          <a:spcPct val="115000"/>
                        </a:lnSpc>
                        <a:spcBef>
                          <a:spcPts val="0"/>
                        </a:spcBef>
                        <a:spcAft>
                          <a:spcPts val="1000"/>
                        </a:spcAft>
                      </a:pPr>
                      <a:r>
                        <a:rPr lang="en-GB" sz="1400" b="1" dirty="0">
                          <a:solidFill>
                            <a:schemeClr val="accent6"/>
                          </a:solidFill>
                          <a:effectLst/>
                        </a:rPr>
                        <a:t>AIDC/</a:t>
                      </a:r>
                      <a:endParaRPr lang="en-US" sz="1400" b="1" dirty="0">
                        <a:solidFill>
                          <a:schemeClr val="accent6"/>
                        </a:solidFill>
                        <a:effectLst/>
                      </a:endParaRPr>
                    </a:p>
                    <a:p>
                      <a:pPr marL="0" marR="0">
                        <a:lnSpc>
                          <a:spcPct val="115000"/>
                        </a:lnSpc>
                        <a:spcBef>
                          <a:spcPts val="0"/>
                        </a:spcBef>
                        <a:spcAft>
                          <a:spcPts val="1000"/>
                        </a:spcAft>
                      </a:pPr>
                      <a:r>
                        <a:rPr lang="en-GB" sz="1400" b="1" dirty="0">
                          <a:solidFill>
                            <a:schemeClr val="accent6"/>
                          </a:solidFill>
                          <a:effectLst/>
                        </a:rPr>
                        <a:t>OLDI</a:t>
                      </a:r>
                      <a:endParaRPr lang="en-US" sz="1400" b="1" dirty="0">
                        <a:solidFill>
                          <a:schemeClr val="accent6"/>
                        </a:solidFill>
                        <a:effectLst/>
                        <a:latin typeface="Calibri"/>
                        <a:ea typeface="Calibri"/>
                        <a:cs typeface="Arial"/>
                      </a:endParaRPr>
                    </a:p>
                  </a:txBody>
                  <a:tcPr marL="56410" marR="56410" marT="0" marB="0"/>
                </a:tc>
                <a:tc rowSpan="2">
                  <a:txBody>
                    <a:bodyPr/>
                    <a:lstStyle/>
                    <a:p>
                      <a:pPr marL="0" marR="0" algn="ctr">
                        <a:lnSpc>
                          <a:spcPct val="115000"/>
                        </a:lnSpc>
                        <a:spcBef>
                          <a:spcPts val="0"/>
                        </a:spcBef>
                        <a:spcAft>
                          <a:spcPts val="1000"/>
                        </a:spcAft>
                      </a:pPr>
                      <a:r>
                        <a:rPr lang="en-GB" sz="1400" b="1" dirty="0">
                          <a:solidFill>
                            <a:schemeClr val="accent6"/>
                          </a:solidFill>
                          <a:effectLst/>
                        </a:rPr>
                        <a:t>ATM System</a:t>
                      </a:r>
                      <a:endParaRPr lang="en-US" sz="1400" b="1" dirty="0">
                        <a:solidFill>
                          <a:schemeClr val="accent6"/>
                        </a:solidFill>
                        <a:effectLst/>
                        <a:latin typeface="Calibri"/>
                        <a:ea typeface="Calibri"/>
                        <a:cs typeface="Arial"/>
                      </a:endParaRPr>
                    </a:p>
                  </a:txBody>
                  <a:tcPr marL="56410" marR="56410" marT="0" marB="0"/>
                </a:tc>
                <a:tc rowSpan="2">
                  <a:txBody>
                    <a:bodyPr/>
                    <a:lstStyle/>
                    <a:p>
                      <a:pPr marL="0" marR="0" algn="ctr">
                        <a:lnSpc>
                          <a:spcPct val="115000"/>
                        </a:lnSpc>
                        <a:spcBef>
                          <a:spcPts val="0"/>
                        </a:spcBef>
                        <a:spcAft>
                          <a:spcPts val="1000"/>
                        </a:spcAft>
                      </a:pPr>
                      <a:r>
                        <a:rPr lang="en-GB" sz="1400" b="1" dirty="0">
                          <a:solidFill>
                            <a:schemeClr val="accent6"/>
                          </a:solidFill>
                          <a:effectLst/>
                        </a:rPr>
                        <a:t>Protocol and Version used</a:t>
                      </a:r>
                      <a:endParaRPr lang="en-US" sz="1400" b="1" dirty="0">
                        <a:solidFill>
                          <a:schemeClr val="accent6"/>
                        </a:solidFill>
                        <a:effectLst/>
                        <a:latin typeface="Calibri"/>
                        <a:ea typeface="Calibri"/>
                        <a:cs typeface="Arial"/>
                      </a:endParaRPr>
                    </a:p>
                  </a:txBody>
                  <a:tcPr marL="56410" marR="56410" marT="0" marB="0"/>
                </a:tc>
                <a:tc rowSpan="2">
                  <a:txBody>
                    <a:bodyPr/>
                    <a:lstStyle/>
                    <a:p>
                      <a:pPr marL="0" marR="0" algn="ctr">
                        <a:lnSpc>
                          <a:spcPct val="115000"/>
                        </a:lnSpc>
                        <a:spcBef>
                          <a:spcPts val="0"/>
                        </a:spcBef>
                        <a:spcAft>
                          <a:spcPts val="1000"/>
                        </a:spcAft>
                      </a:pPr>
                      <a:r>
                        <a:rPr lang="en-GB" sz="1400" b="1" dirty="0">
                          <a:solidFill>
                            <a:schemeClr val="accent6"/>
                          </a:solidFill>
                          <a:effectLst/>
                        </a:rPr>
                        <a:t>Number of adjacent  ATSUs</a:t>
                      </a:r>
                      <a:endParaRPr lang="en-US" sz="1400" b="1" dirty="0">
                        <a:solidFill>
                          <a:schemeClr val="accent6"/>
                        </a:solidFill>
                        <a:effectLst/>
                        <a:latin typeface="Calibri"/>
                        <a:ea typeface="Calibri"/>
                        <a:cs typeface="Arial"/>
                      </a:endParaRPr>
                    </a:p>
                  </a:txBody>
                  <a:tcPr marL="56410" marR="56410" marT="0" marB="0"/>
                </a:tc>
                <a:tc rowSpan="2">
                  <a:txBody>
                    <a:bodyPr/>
                    <a:lstStyle/>
                    <a:p>
                      <a:pPr marL="0" marR="0" algn="ctr">
                        <a:lnSpc>
                          <a:spcPct val="115000"/>
                        </a:lnSpc>
                        <a:spcBef>
                          <a:spcPts val="0"/>
                        </a:spcBef>
                        <a:spcAft>
                          <a:spcPts val="1000"/>
                        </a:spcAft>
                      </a:pPr>
                      <a:r>
                        <a:rPr lang="en-GB" sz="1400" b="1" dirty="0" smtClean="0">
                          <a:solidFill>
                            <a:schemeClr val="accent6"/>
                          </a:solidFill>
                          <a:effectLst/>
                        </a:rPr>
                        <a:t>No of </a:t>
                      </a:r>
                      <a:r>
                        <a:rPr lang="en-GB" sz="1400" b="1" dirty="0">
                          <a:solidFill>
                            <a:schemeClr val="accent6"/>
                          </a:solidFill>
                          <a:effectLst/>
                        </a:rPr>
                        <a:t>adjacent ATSUs connected by AIDC/OLDI </a:t>
                      </a:r>
                      <a:r>
                        <a:rPr lang="en-GB" sz="1400" b="1" dirty="0" smtClean="0">
                          <a:solidFill>
                            <a:schemeClr val="accent6"/>
                          </a:solidFill>
                          <a:effectLst/>
                        </a:rPr>
                        <a:t>&amp; type </a:t>
                      </a:r>
                      <a:r>
                        <a:rPr lang="en-GB" sz="1400" b="1" dirty="0">
                          <a:solidFill>
                            <a:schemeClr val="accent6"/>
                          </a:solidFill>
                          <a:effectLst/>
                        </a:rPr>
                        <a:t>of connection</a:t>
                      </a:r>
                      <a:endParaRPr lang="en-US" sz="1400" b="1" dirty="0">
                        <a:solidFill>
                          <a:schemeClr val="accent6"/>
                        </a:solidFill>
                        <a:effectLst/>
                        <a:latin typeface="Calibri"/>
                        <a:ea typeface="Calibri"/>
                        <a:cs typeface="Arial"/>
                      </a:endParaRPr>
                    </a:p>
                  </a:txBody>
                  <a:tcPr marL="56410" marR="56410" marT="0" marB="0"/>
                </a:tc>
                <a:tc gridSpan="2">
                  <a:txBody>
                    <a:bodyPr/>
                    <a:lstStyle/>
                    <a:p>
                      <a:pPr marL="0" marR="0" algn="ctr">
                        <a:lnSpc>
                          <a:spcPct val="115000"/>
                        </a:lnSpc>
                        <a:spcBef>
                          <a:spcPts val="0"/>
                        </a:spcBef>
                        <a:spcAft>
                          <a:spcPts val="1000"/>
                        </a:spcAft>
                      </a:pPr>
                      <a:r>
                        <a:rPr lang="en-GB" sz="1400" b="1">
                          <a:solidFill>
                            <a:schemeClr val="accent6"/>
                          </a:solidFill>
                          <a:effectLst/>
                        </a:rPr>
                        <a:t>ATM System Capability</a:t>
                      </a:r>
                      <a:endParaRPr lang="en-US" sz="1400" b="1">
                        <a:solidFill>
                          <a:schemeClr val="accent6"/>
                        </a:solidFill>
                        <a:effectLst/>
                        <a:latin typeface="Calibri"/>
                        <a:ea typeface="Calibri"/>
                        <a:cs typeface="Arial"/>
                      </a:endParaRPr>
                    </a:p>
                  </a:txBody>
                  <a:tcPr marL="56410" marR="56410" marT="0" marB="0"/>
                </a:tc>
                <a:tc hMerge="1">
                  <a:txBody>
                    <a:bodyPr/>
                    <a:lstStyle/>
                    <a:p>
                      <a:endParaRPr lang="en-US"/>
                    </a:p>
                  </a:txBody>
                  <a:tcPr/>
                </a:tc>
                <a:tc gridSpan="2">
                  <a:txBody>
                    <a:bodyPr/>
                    <a:lstStyle/>
                    <a:p>
                      <a:pPr marL="0" marR="0" algn="ctr">
                        <a:lnSpc>
                          <a:spcPct val="115000"/>
                        </a:lnSpc>
                        <a:spcBef>
                          <a:spcPts val="0"/>
                        </a:spcBef>
                        <a:spcAft>
                          <a:spcPts val="1000"/>
                        </a:spcAft>
                      </a:pPr>
                      <a:r>
                        <a:rPr lang="en-GB" sz="1400" b="1">
                          <a:solidFill>
                            <a:schemeClr val="accent6"/>
                          </a:solidFill>
                          <a:effectLst/>
                        </a:rPr>
                        <a:t>Current use</a:t>
                      </a:r>
                      <a:endParaRPr lang="en-US" sz="1400" b="1">
                        <a:solidFill>
                          <a:schemeClr val="accent6"/>
                        </a:solidFill>
                        <a:effectLst/>
                        <a:latin typeface="Calibri"/>
                        <a:ea typeface="Calibri"/>
                        <a:cs typeface="Arial"/>
                      </a:endParaRPr>
                    </a:p>
                  </a:txBody>
                  <a:tcPr marL="56410" marR="56410" marT="0" marB="0"/>
                </a:tc>
                <a:tc hMerge="1">
                  <a:txBody>
                    <a:bodyPr/>
                    <a:lstStyle/>
                    <a:p>
                      <a:endParaRPr lang="en-US"/>
                    </a:p>
                  </a:txBody>
                  <a:tcPr/>
                </a:tc>
                <a:tc gridSpan="2">
                  <a:txBody>
                    <a:bodyPr/>
                    <a:lstStyle/>
                    <a:p>
                      <a:pPr marL="0" marR="0" algn="ctr">
                        <a:lnSpc>
                          <a:spcPct val="115000"/>
                        </a:lnSpc>
                        <a:spcBef>
                          <a:spcPts val="0"/>
                        </a:spcBef>
                        <a:spcAft>
                          <a:spcPts val="1000"/>
                        </a:spcAft>
                      </a:pPr>
                      <a:r>
                        <a:rPr lang="en-GB" sz="1400" b="1">
                          <a:solidFill>
                            <a:schemeClr val="accent6"/>
                          </a:solidFill>
                          <a:effectLst/>
                        </a:rPr>
                        <a:t>Planned Use</a:t>
                      </a:r>
                      <a:endParaRPr lang="en-US" sz="1400" b="1">
                        <a:solidFill>
                          <a:schemeClr val="accent6"/>
                        </a:solidFill>
                        <a:effectLst/>
                        <a:latin typeface="Calibri"/>
                        <a:ea typeface="Calibri"/>
                        <a:cs typeface="Arial"/>
                      </a:endParaRPr>
                    </a:p>
                  </a:txBody>
                  <a:tcPr marL="56410" marR="56410" marT="0" marB="0"/>
                </a:tc>
                <a:tc hMerge="1">
                  <a:txBody>
                    <a:bodyPr/>
                    <a:lstStyle/>
                    <a:p>
                      <a:endParaRPr lang="en-US"/>
                    </a:p>
                  </a:txBody>
                  <a:tcPr/>
                </a:tc>
                <a:tc rowSpan="2">
                  <a:txBody>
                    <a:bodyPr/>
                    <a:lstStyle/>
                    <a:p>
                      <a:pPr marL="0" marR="0" algn="ctr">
                        <a:lnSpc>
                          <a:spcPct val="115000"/>
                        </a:lnSpc>
                        <a:spcBef>
                          <a:spcPts val="0"/>
                        </a:spcBef>
                        <a:spcAft>
                          <a:spcPts val="1000"/>
                        </a:spcAft>
                      </a:pPr>
                      <a:r>
                        <a:rPr lang="en-GB" sz="1400" b="1" dirty="0">
                          <a:solidFill>
                            <a:schemeClr val="accent6"/>
                          </a:solidFill>
                          <a:effectLst/>
                        </a:rPr>
                        <a:t>Intention of using AIDC only</a:t>
                      </a:r>
                      <a:endParaRPr lang="en-US" sz="1400" b="1" dirty="0">
                        <a:solidFill>
                          <a:schemeClr val="accent6"/>
                        </a:solidFill>
                        <a:effectLst/>
                        <a:latin typeface="Calibri"/>
                        <a:ea typeface="Calibri"/>
                        <a:cs typeface="Arial"/>
                      </a:endParaRPr>
                    </a:p>
                  </a:txBody>
                  <a:tcPr marL="56410" marR="56410" marT="0" marB="0"/>
                </a:tc>
                <a:tc rowSpan="2">
                  <a:txBody>
                    <a:bodyPr/>
                    <a:lstStyle/>
                    <a:p>
                      <a:pPr marL="0" marR="0">
                        <a:lnSpc>
                          <a:spcPct val="115000"/>
                        </a:lnSpc>
                        <a:spcBef>
                          <a:spcPts val="0"/>
                        </a:spcBef>
                        <a:spcAft>
                          <a:spcPts val="1000"/>
                        </a:spcAft>
                      </a:pPr>
                      <a:r>
                        <a:rPr lang="en-GB" sz="1400" b="1" dirty="0">
                          <a:solidFill>
                            <a:schemeClr val="accent6"/>
                          </a:solidFill>
                          <a:effectLst/>
                        </a:rPr>
                        <a:t>Reasons and Remarks</a:t>
                      </a:r>
                      <a:endParaRPr lang="en-US" sz="1400" b="1" dirty="0">
                        <a:solidFill>
                          <a:schemeClr val="accent6"/>
                        </a:solidFill>
                        <a:effectLst/>
                        <a:latin typeface="Calibri"/>
                        <a:ea typeface="Calibri"/>
                        <a:cs typeface="Arial"/>
                      </a:endParaRPr>
                    </a:p>
                  </a:txBody>
                  <a:tcPr marL="56410" marR="56410" marT="0" marB="0"/>
                </a:tc>
              </a:tr>
              <a:tr h="1569134">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nSpc>
                          <a:spcPct val="115000"/>
                        </a:lnSpc>
                        <a:spcBef>
                          <a:spcPts val="0"/>
                        </a:spcBef>
                        <a:spcAft>
                          <a:spcPts val="1000"/>
                        </a:spcAft>
                      </a:pPr>
                      <a:r>
                        <a:rPr lang="en-GB" sz="1400" b="1" dirty="0">
                          <a:solidFill>
                            <a:schemeClr val="accent6"/>
                          </a:solidFill>
                          <a:effectLst/>
                        </a:rPr>
                        <a:t>AIDC</a:t>
                      </a:r>
                      <a:endParaRPr lang="en-US" sz="1400" b="1" dirty="0">
                        <a:solidFill>
                          <a:schemeClr val="accent6"/>
                        </a:solidFill>
                        <a:effectLst/>
                        <a:latin typeface="Calibri"/>
                        <a:ea typeface="Calibri"/>
                        <a:cs typeface="Arial"/>
                      </a:endParaRPr>
                    </a:p>
                  </a:txBody>
                  <a:tcPr marL="56410" marR="56410" marT="0" marB="0"/>
                </a:tc>
                <a:tc>
                  <a:txBody>
                    <a:bodyPr/>
                    <a:lstStyle/>
                    <a:p>
                      <a:pPr marL="0" marR="0">
                        <a:lnSpc>
                          <a:spcPct val="115000"/>
                        </a:lnSpc>
                        <a:spcBef>
                          <a:spcPts val="0"/>
                        </a:spcBef>
                        <a:spcAft>
                          <a:spcPts val="1000"/>
                        </a:spcAft>
                      </a:pPr>
                      <a:r>
                        <a:rPr lang="en-GB" sz="1400" b="1" dirty="0">
                          <a:solidFill>
                            <a:schemeClr val="accent6"/>
                          </a:solidFill>
                          <a:effectLst/>
                        </a:rPr>
                        <a:t>OLDI</a:t>
                      </a:r>
                      <a:endParaRPr lang="en-US" sz="1400" b="1" dirty="0">
                        <a:solidFill>
                          <a:schemeClr val="accent6"/>
                        </a:solidFill>
                        <a:effectLst/>
                        <a:latin typeface="Calibri"/>
                        <a:ea typeface="Calibri"/>
                        <a:cs typeface="Arial"/>
                      </a:endParaRPr>
                    </a:p>
                  </a:txBody>
                  <a:tcPr marL="56410" marR="56410" marT="0" marB="0"/>
                </a:tc>
                <a:tc>
                  <a:txBody>
                    <a:bodyPr/>
                    <a:lstStyle/>
                    <a:p>
                      <a:pPr marL="0" marR="0">
                        <a:lnSpc>
                          <a:spcPct val="115000"/>
                        </a:lnSpc>
                        <a:spcBef>
                          <a:spcPts val="0"/>
                        </a:spcBef>
                        <a:spcAft>
                          <a:spcPts val="1000"/>
                        </a:spcAft>
                      </a:pPr>
                      <a:r>
                        <a:rPr lang="en-GB" sz="1400" b="1" dirty="0">
                          <a:solidFill>
                            <a:schemeClr val="accent6"/>
                          </a:solidFill>
                          <a:effectLst/>
                        </a:rPr>
                        <a:t>AIDC</a:t>
                      </a:r>
                      <a:endParaRPr lang="en-US" sz="1400" b="1" dirty="0">
                        <a:solidFill>
                          <a:schemeClr val="accent6"/>
                        </a:solidFill>
                        <a:effectLst/>
                        <a:latin typeface="Calibri"/>
                        <a:ea typeface="Calibri"/>
                        <a:cs typeface="Arial"/>
                      </a:endParaRPr>
                    </a:p>
                  </a:txBody>
                  <a:tcPr marL="56410" marR="56410" marT="0" marB="0"/>
                </a:tc>
                <a:tc>
                  <a:txBody>
                    <a:bodyPr/>
                    <a:lstStyle/>
                    <a:p>
                      <a:pPr marL="0" marR="0">
                        <a:lnSpc>
                          <a:spcPct val="115000"/>
                        </a:lnSpc>
                        <a:spcBef>
                          <a:spcPts val="0"/>
                        </a:spcBef>
                        <a:spcAft>
                          <a:spcPts val="1000"/>
                        </a:spcAft>
                      </a:pPr>
                      <a:r>
                        <a:rPr lang="en-GB" sz="1400" b="1" dirty="0">
                          <a:solidFill>
                            <a:schemeClr val="accent6"/>
                          </a:solidFill>
                          <a:effectLst/>
                        </a:rPr>
                        <a:t>OLDI</a:t>
                      </a:r>
                      <a:endParaRPr lang="en-US" sz="1400" b="1" dirty="0">
                        <a:solidFill>
                          <a:schemeClr val="accent6"/>
                        </a:solidFill>
                        <a:effectLst/>
                        <a:latin typeface="Calibri"/>
                        <a:ea typeface="Calibri"/>
                        <a:cs typeface="Arial"/>
                      </a:endParaRPr>
                    </a:p>
                  </a:txBody>
                  <a:tcPr marL="56410" marR="56410" marT="0" marB="0"/>
                </a:tc>
                <a:tc>
                  <a:txBody>
                    <a:bodyPr/>
                    <a:lstStyle/>
                    <a:p>
                      <a:pPr marL="0" marR="0">
                        <a:lnSpc>
                          <a:spcPct val="115000"/>
                        </a:lnSpc>
                        <a:spcBef>
                          <a:spcPts val="0"/>
                        </a:spcBef>
                        <a:spcAft>
                          <a:spcPts val="1000"/>
                        </a:spcAft>
                      </a:pPr>
                      <a:r>
                        <a:rPr lang="en-GB" sz="1400" b="1" dirty="0">
                          <a:solidFill>
                            <a:schemeClr val="accent6"/>
                          </a:solidFill>
                          <a:effectLst/>
                        </a:rPr>
                        <a:t>AIDC</a:t>
                      </a:r>
                      <a:endParaRPr lang="en-US" sz="1400" b="1" dirty="0">
                        <a:solidFill>
                          <a:schemeClr val="accent6"/>
                        </a:solidFill>
                        <a:effectLst/>
                        <a:latin typeface="Calibri"/>
                        <a:ea typeface="Calibri"/>
                        <a:cs typeface="Arial"/>
                      </a:endParaRPr>
                    </a:p>
                  </a:txBody>
                  <a:tcPr marL="56410" marR="56410" marT="0" marB="0"/>
                </a:tc>
                <a:tc>
                  <a:txBody>
                    <a:bodyPr/>
                    <a:lstStyle/>
                    <a:p>
                      <a:pPr marL="0" marR="0">
                        <a:lnSpc>
                          <a:spcPct val="115000"/>
                        </a:lnSpc>
                        <a:spcBef>
                          <a:spcPts val="0"/>
                        </a:spcBef>
                        <a:spcAft>
                          <a:spcPts val="1000"/>
                        </a:spcAft>
                      </a:pPr>
                      <a:r>
                        <a:rPr lang="en-GB" sz="1400" b="1" dirty="0">
                          <a:solidFill>
                            <a:schemeClr val="accent6"/>
                          </a:solidFill>
                          <a:effectLst/>
                        </a:rPr>
                        <a:t>OLDI</a:t>
                      </a:r>
                      <a:endParaRPr lang="en-US" sz="1400" b="1" dirty="0">
                        <a:solidFill>
                          <a:schemeClr val="accent6"/>
                        </a:solidFill>
                        <a:effectLst/>
                        <a:latin typeface="Calibri"/>
                        <a:ea typeface="Calibri"/>
                        <a:cs typeface="Arial"/>
                      </a:endParaRPr>
                    </a:p>
                  </a:txBody>
                  <a:tcPr marL="56410" marR="56410" marT="0" marB="0"/>
                </a:tc>
                <a:tc vMerge="1">
                  <a:txBody>
                    <a:bodyPr/>
                    <a:lstStyle/>
                    <a:p>
                      <a:endParaRPr lang="en-US"/>
                    </a:p>
                  </a:txBody>
                  <a:tcPr/>
                </a:tc>
                <a:tc vMerge="1">
                  <a:txBody>
                    <a:bodyPr/>
                    <a:lstStyle/>
                    <a:p>
                      <a:endParaRPr lang="en-US"/>
                    </a:p>
                  </a:txBody>
                  <a:tcPr/>
                </a:tc>
              </a:tr>
              <a:tr h="2613106">
                <a:tc>
                  <a:txBody>
                    <a:bodyPr/>
                    <a:lstStyle/>
                    <a:p>
                      <a:pPr marL="0" marR="0" algn="ctr">
                        <a:lnSpc>
                          <a:spcPct val="115000"/>
                        </a:lnSpc>
                        <a:spcBef>
                          <a:spcPts val="0"/>
                        </a:spcBef>
                        <a:spcAft>
                          <a:spcPts val="1000"/>
                        </a:spcAft>
                      </a:pPr>
                      <a:r>
                        <a:rPr lang="en-GB" sz="1200" dirty="0">
                          <a:effectLst/>
                        </a:rPr>
                        <a:t>Bahrain</a:t>
                      </a:r>
                      <a:endParaRPr lang="en-US" sz="1200" dirty="0">
                        <a:effectLst/>
                        <a:latin typeface="Calibri"/>
                        <a:ea typeface="Calibri"/>
                        <a:cs typeface="Arial"/>
                      </a:endParaRPr>
                    </a:p>
                  </a:txBody>
                  <a:tcPr marL="56410" marR="56410" marT="0" marB="0" anchor="ctr"/>
                </a:tc>
                <a:tc>
                  <a:txBody>
                    <a:bodyPr/>
                    <a:lstStyle/>
                    <a:p>
                      <a:pPr marL="0" marR="0">
                        <a:lnSpc>
                          <a:spcPct val="115000"/>
                        </a:lnSpc>
                        <a:spcBef>
                          <a:spcPts val="0"/>
                        </a:spcBef>
                        <a:spcAft>
                          <a:spcPts val="1000"/>
                        </a:spcAft>
                      </a:pPr>
                      <a:r>
                        <a:rPr lang="en-GB" sz="1400" b="1">
                          <a:effectLst/>
                        </a:rPr>
                        <a:t>Mr. Mohamed Ali Saleh</a:t>
                      </a:r>
                      <a:endParaRPr lang="en-US" sz="1400" b="1">
                        <a:effectLst/>
                      </a:endParaRPr>
                    </a:p>
                    <a:p>
                      <a:pPr marL="0" marR="0">
                        <a:lnSpc>
                          <a:spcPct val="115000"/>
                        </a:lnSpc>
                        <a:spcBef>
                          <a:spcPts val="0"/>
                        </a:spcBef>
                        <a:spcAft>
                          <a:spcPts val="1000"/>
                        </a:spcAft>
                      </a:pPr>
                      <a:r>
                        <a:rPr lang="en-GB" sz="1400" b="1" u="sng">
                          <a:effectLst/>
                        </a:rPr>
                        <a:t>masaleh@caa.gov.bh</a:t>
                      </a:r>
                      <a:endParaRPr lang="en-US" sz="1400" b="1">
                        <a:effectLst/>
                        <a:latin typeface="Calibri"/>
                        <a:ea typeface="Calibri"/>
                        <a:cs typeface="Arial"/>
                      </a:endParaRPr>
                    </a:p>
                  </a:txBody>
                  <a:tcPr marL="56410" marR="56410" marT="0" marB="0"/>
                </a:tc>
                <a:tc>
                  <a:txBody>
                    <a:bodyPr/>
                    <a:lstStyle/>
                    <a:p>
                      <a:pPr marL="0" marR="0" algn="ctr">
                        <a:lnSpc>
                          <a:spcPct val="115000"/>
                        </a:lnSpc>
                        <a:spcBef>
                          <a:spcPts val="0"/>
                        </a:spcBef>
                        <a:spcAft>
                          <a:spcPts val="1000"/>
                        </a:spcAft>
                      </a:pPr>
                      <a:r>
                        <a:rPr lang="en-GB" sz="1400" b="1">
                          <a:effectLst/>
                        </a:rPr>
                        <a:t>Thales</a:t>
                      </a:r>
                      <a:endParaRPr lang="en-US" sz="1400" b="1">
                        <a:effectLst/>
                      </a:endParaRPr>
                    </a:p>
                    <a:p>
                      <a:pPr marL="0" marR="0" algn="ctr">
                        <a:lnSpc>
                          <a:spcPct val="115000"/>
                        </a:lnSpc>
                        <a:spcBef>
                          <a:spcPts val="0"/>
                        </a:spcBef>
                        <a:spcAft>
                          <a:spcPts val="1000"/>
                        </a:spcAft>
                      </a:pPr>
                      <a:r>
                        <a:rPr lang="en-GB" sz="1400" b="1">
                          <a:effectLst/>
                        </a:rPr>
                        <a:t>TopSky-C</a:t>
                      </a:r>
                      <a:endParaRPr lang="en-US" sz="1400" b="1">
                        <a:effectLst/>
                        <a:latin typeface="Calibri"/>
                        <a:ea typeface="Calibri"/>
                        <a:cs typeface="Arial"/>
                      </a:endParaRPr>
                    </a:p>
                  </a:txBody>
                  <a:tcPr marL="56410" marR="56410" marT="0" marB="0" anchor="ctr"/>
                </a:tc>
                <a:tc>
                  <a:txBody>
                    <a:bodyPr/>
                    <a:lstStyle/>
                    <a:p>
                      <a:pPr marL="0" marR="0">
                        <a:lnSpc>
                          <a:spcPct val="115000"/>
                        </a:lnSpc>
                        <a:spcBef>
                          <a:spcPts val="0"/>
                        </a:spcBef>
                        <a:spcAft>
                          <a:spcPts val="1000"/>
                        </a:spcAft>
                      </a:pPr>
                      <a:r>
                        <a:rPr lang="en-GB" sz="1400" b="1">
                          <a:effectLst/>
                        </a:rPr>
                        <a:t>OLDI 2.3</a:t>
                      </a:r>
                      <a:endParaRPr lang="en-US" sz="1400" b="1">
                        <a:effectLst/>
                      </a:endParaRPr>
                    </a:p>
                    <a:p>
                      <a:pPr marL="0" marR="0">
                        <a:lnSpc>
                          <a:spcPct val="115000"/>
                        </a:lnSpc>
                        <a:spcBef>
                          <a:spcPts val="0"/>
                        </a:spcBef>
                        <a:spcAft>
                          <a:spcPts val="1000"/>
                        </a:spcAft>
                      </a:pPr>
                      <a:r>
                        <a:rPr lang="en-GB" sz="1400" b="1">
                          <a:effectLst/>
                        </a:rPr>
                        <a:t>FMTP 2.0</a:t>
                      </a:r>
                      <a:endParaRPr lang="en-US" sz="1400" b="1">
                        <a:effectLst/>
                        <a:latin typeface="Calibri"/>
                        <a:ea typeface="Calibri"/>
                        <a:cs typeface="Arial"/>
                      </a:endParaRPr>
                    </a:p>
                  </a:txBody>
                  <a:tcPr marL="56410" marR="56410" marT="0" marB="0" anchor="ctr"/>
                </a:tc>
                <a:tc>
                  <a:txBody>
                    <a:bodyPr/>
                    <a:lstStyle/>
                    <a:p>
                      <a:pPr marL="0" marR="0" algn="ctr">
                        <a:lnSpc>
                          <a:spcPct val="115000"/>
                        </a:lnSpc>
                        <a:spcBef>
                          <a:spcPts val="0"/>
                        </a:spcBef>
                        <a:spcAft>
                          <a:spcPts val="1000"/>
                        </a:spcAft>
                      </a:pPr>
                      <a:r>
                        <a:rPr lang="en-GB" sz="1400" b="1">
                          <a:effectLst/>
                        </a:rPr>
                        <a:t>7</a:t>
                      </a:r>
                      <a:endParaRPr lang="en-US" sz="1400" b="1">
                        <a:effectLst/>
                        <a:latin typeface="Calibri"/>
                        <a:ea typeface="Calibri"/>
                        <a:cs typeface="Arial"/>
                      </a:endParaRPr>
                    </a:p>
                  </a:txBody>
                  <a:tcPr marL="56410" marR="56410" marT="0" marB="0" anchor="ctr"/>
                </a:tc>
                <a:tc>
                  <a:txBody>
                    <a:bodyPr/>
                    <a:lstStyle/>
                    <a:p>
                      <a:pPr marL="0" marR="0" algn="ctr">
                        <a:lnSpc>
                          <a:spcPct val="115000"/>
                        </a:lnSpc>
                        <a:spcBef>
                          <a:spcPts val="0"/>
                        </a:spcBef>
                        <a:spcAft>
                          <a:spcPts val="1000"/>
                        </a:spcAft>
                      </a:pPr>
                      <a:r>
                        <a:rPr lang="en-GB" sz="1400" b="1">
                          <a:effectLst/>
                        </a:rPr>
                        <a:t>None </a:t>
                      </a:r>
                      <a:endParaRPr lang="en-US" sz="1400" b="1">
                        <a:effectLst/>
                        <a:latin typeface="Calibri"/>
                        <a:ea typeface="Calibri"/>
                        <a:cs typeface="Arial"/>
                      </a:endParaRPr>
                    </a:p>
                  </a:txBody>
                  <a:tcPr marL="56410" marR="56410" marT="0" marB="0" anchor="ctr"/>
                </a:tc>
                <a:tc>
                  <a:txBody>
                    <a:bodyPr/>
                    <a:lstStyle/>
                    <a:p>
                      <a:pPr marL="0" marR="0" algn="ctr">
                        <a:lnSpc>
                          <a:spcPct val="115000"/>
                        </a:lnSpc>
                        <a:spcBef>
                          <a:spcPts val="0"/>
                        </a:spcBef>
                        <a:spcAft>
                          <a:spcPts val="1000"/>
                        </a:spcAft>
                      </a:pPr>
                      <a:r>
                        <a:rPr lang="en-GB" sz="1400" b="1">
                          <a:effectLst/>
                        </a:rPr>
                        <a:t></a:t>
                      </a:r>
                      <a:endParaRPr lang="en-US" sz="1400" b="1">
                        <a:effectLst/>
                        <a:latin typeface="Calibri"/>
                        <a:ea typeface="Calibri"/>
                        <a:cs typeface="Arial"/>
                      </a:endParaRPr>
                    </a:p>
                  </a:txBody>
                  <a:tcPr marL="56410" marR="56410" marT="0" marB="0" anchor="ctr"/>
                </a:tc>
                <a:tc>
                  <a:txBody>
                    <a:bodyPr/>
                    <a:lstStyle/>
                    <a:p>
                      <a:pPr marL="0" marR="0" algn="ctr">
                        <a:lnSpc>
                          <a:spcPct val="115000"/>
                        </a:lnSpc>
                        <a:spcBef>
                          <a:spcPts val="0"/>
                        </a:spcBef>
                        <a:spcAft>
                          <a:spcPts val="1000"/>
                        </a:spcAft>
                      </a:pPr>
                      <a:r>
                        <a:rPr lang="en-GB" sz="1400" b="1">
                          <a:effectLst/>
                        </a:rPr>
                        <a:t></a:t>
                      </a:r>
                      <a:endParaRPr lang="en-US" sz="1400" b="1">
                        <a:effectLst/>
                        <a:latin typeface="Calibri"/>
                        <a:ea typeface="Calibri"/>
                        <a:cs typeface="Arial"/>
                      </a:endParaRPr>
                    </a:p>
                  </a:txBody>
                  <a:tcPr marL="56410" marR="56410" marT="0" marB="0" anchor="ctr"/>
                </a:tc>
                <a:tc>
                  <a:txBody>
                    <a:bodyPr/>
                    <a:lstStyle/>
                    <a:p>
                      <a:pPr marL="0" marR="0" algn="ctr">
                        <a:lnSpc>
                          <a:spcPct val="115000"/>
                        </a:lnSpc>
                        <a:spcBef>
                          <a:spcPts val="0"/>
                        </a:spcBef>
                        <a:spcAft>
                          <a:spcPts val="1000"/>
                        </a:spcAft>
                      </a:pPr>
                      <a:r>
                        <a:rPr lang="en-GB" sz="1400" b="1" dirty="0">
                          <a:effectLst/>
                        </a:rPr>
                        <a:t> </a:t>
                      </a:r>
                      <a:endParaRPr lang="en-US" sz="1400" b="1" dirty="0">
                        <a:effectLst/>
                        <a:latin typeface="Calibri"/>
                        <a:ea typeface="Calibri"/>
                        <a:cs typeface="Arial"/>
                      </a:endParaRPr>
                    </a:p>
                  </a:txBody>
                  <a:tcPr marL="56410" marR="56410" marT="0" marB="0" anchor="ctr"/>
                </a:tc>
                <a:tc>
                  <a:txBody>
                    <a:bodyPr/>
                    <a:lstStyle/>
                    <a:p>
                      <a:pPr marL="0" marR="0" algn="ctr">
                        <a:lnSpc>
                          <a:spcPct val="115000"/>
                        </a:lnSpc>
                        <a:spcBef>
                          <a:spcPts val="0"/>
                        </a:spcBef>
                        <a:spcAft>
                          <a:spcPts val="1000"/>
                        </a:spcAft>
                      </a:pPr>
                      <a:r>
                        <a:rPr lang="en-GB" sz="1400" b="1" dirty="0">
                          <a:effectLst/>
                        </a:rPr>
                        <a:t> </a:t>
                      </a:r>
                      <a:endParaRPr lang="en-US" sz="1400" b="1" dirty="0">
                        <a:effectLst/>
                        <a:latin typeface="Calibri"/>
                        <a:ea typeface="Calibri"/>
                        <a:cs typeface="Arial"/>
                      </a:endParaRPr>
                    </a:p>
                  </a:txBody>
                  <a:tcPr marL="56410" marR="56410" marT="0" marB="0" anchor="ctr"/>
                </a:tc>
                <a:tc>
                  <a:txBody>
                    <a:bodyPr/>
                    <a:lstStyle/>
                    <a:p>
                      <a:pPr marL="0" marR="0" algn="ctr">
                        <a:lnSpc>
                          <a:spcPct val="115000"/>
                        </a:lnSpc>
                        <a:spcBef>
                          <a:spcPts val="0"/>
                        </a:spcBef>
                        <a:spcAft>
                          <a:spcPts val="1000"/>
                        </a:spcAft>
                      </a:pPr>
                      <a:r>
                        <a:rPr lang="en-GB" sz="1400" b="1" dirty="0">
                          <a:effectLst/>
                        </a:rPr>
                        <a:t></a:t>
                      </a:r>
                      <a:endParaRPr lang="en-US" sz="1400" b="1" dirty="0">
                        <a:effectLst/>
                        <a:latin typeface="Calibri"/>
                        <a:ea typeface="Calibri"/>
                        <a:cs typeface="Arial"/>
                      </a:endParaRPr>
                    </a:p>
                  </a:txBody>
                  <a:tcPr marL="56410" marR="56410" marT="0" marB="0" anchor="ctr"/>
                </a:tc>
                <a:tc>
                  <a:txBody>
                    <a:bodyPr/>
                    <a:lstStyle/>
                    <a:p>
                      <a:pPr marL="0" marR="0" algn="ctr">
                        <a:lnSpc>
                          <a:spcPct val="115000"/>
                        </a:lnSpc>
                        <a:spcBef>
                          <a:spcPts val="0"/>
                        </a:spcBef>
                        <a:spcAft>
                          <a:spcPts val="1000"/>
                        </a:spcAft>
                      </a:pPr>
                      <a:r>
                        <a:rPr lang="en-GB" sz="1400" b="1" dirty="0">
                          <a:effectLst/>
                        </a:rPr>
                        <a:t></a:t>
                      </a:r>
                      <a:endParaRPr lang="en-US" sz="1400" b="1" dirty="0">
                        <a:effectLst/>
                        <a:latin typeface="Calibri"/>
                        <a:ea typeface="Calibri"/>
                        <a:cs typeface="Arial"/>
                      </a:endParaRPr>
                    </a:p>
                  </a:txBody>
                  <a:tcPr marL="56410" marR="56410" marT="0" marB="0" anchor="ctr"/>
                </a:tc>
                <a:tc>
                  <a:txBody>
                    <a:bodyPr/>
                    <a:lstStyle/>
                    <a:p>
                      <a:pPr marL="0" marR="0" algn="ctr">
                        <a:lnSpc>
                          <a:spcPct val="115000"/>
                        </a:lnSpc>
                        <a:spcBef>
                          <a:spcPts val="0"/>
                        </a:spcBef>
                        <a:spcAft>
                          <a:spcPts val="1000"/>
                        </a:spcAft>
                      </a:pPr>
                      <a:r>
                        <a:rPr lang="en-GB" sz="1400" b="1" dirty="0">
                          <a:effectLst/>
                        </a:rPr>
                        <a:t>No</a:t>
                      </a:r>
                      <a:endParaRPr lang="en-US" sz="1400" b="1" dirty="0">
                        <a:effectLst/>
                        <a:latin typeface="Calibri"/>
                        <a:ea typeface="Calibri"/>
                        <a:cs typeface="Arial"/>
                      </a:endParaRPr>
                    </a:p>
                  </a:txBody>
                  <a:tcPr marL="56410" marR="56410" marT="0" marB="0" anchor="ctr"/>
                </a:tc>
                <a:tc>
                  <a:txBody>
                    <a:bodyPr/>
                    <a:lstStyle/>
                    <a:p>
                      <a:pPr marL="0" marR="0">
                        <a:lnSpc>
                          <a:spcPct val="115000"/>
                        </a:lnSpc>
                        <a:spcBef>
                          <a:spcPts val="0"/>
                        </a:spcBef>
                        <a:spcAft>
                          <a:spcPts val="1000"/>
                        </a:spcAft>
                      </a:pPr>
                      <a:r>
                        <a:rPr lang="en-GB" sz="1400" b="1" dirty="0">
                          <a:effectLst/>
                        </a:rPr>
                        <a:t>OLDI to connect to </a:t>
                      </a:r>
                      <a:r>
                        <a:rPr lang="en-GB" sz="1400" b="1" dirty="0" smtClean="0">
                          <a:effectLst/>
                        </a:rPr>
                        <a:t>neighbouring </a:t>
                      </a:r>
                      <a:r>
                        <a:rPr lang="en-GB" sz="1400" b="1" dirty="0">
                          <a:effectLst/>
                        </a:rPr>
                        <a:t>ATSUs</a:t>
                      </a:r>
                      <a:endParaRPr lang="en-US" sz="1400" b="1" dirty="0">
                        <a:effectLst/>
                        <a:latin typeface="Calibri"/>
                        <a:ea typeface="Calibri"/>
                        <a:cs typeface="Arial"/>
                      </a:endParaRPr>
                    </a:p>
                  </a:txBody>
                  <a:tcPr marL="56410" marR="56410" marT="0" marB="0" anchor="ctr"/>
                </a:tc>
              </a:tr>
            </a:tbl>
          </a:graphicData>
        </a:graphic>
      </p:graphicFrame>
      <p:sp>
        <p:nvSpPr>
          <p:cNvPr id="5" name="Slide Number Placeholder 4"/>
          <p:cNvSpPr>
            <a:spLocks noGrp="1"/>
          </p:cNvSpPr>
          <p:nvPr>
            <p:ph type="sldNum" sz="quarter" idx="12"/>
          </p:nvPr>
        </p:nvSpPr>
        <p:spPr/>
        <p:txBody>
          <a:bodyPr/>
          <a:lstStyle/>
          <a:p>
            <a:fld id="{3FF909EE-2C65-48BC-95E5-26F3591A45A6}" type="slidenum">
              <a:rPr lang="en-CA" smtClean="0"/>
              <a:t>11</a:t>
            </a:fld>
            <a:endParaRPr lang="en-CA"/>
          </a:p>
        </p:txBody>
      </p:sp>
    </p:spTree>
    <p:extLst>
      <p:ext uri="{BB962C8B-B14F-4D97-AF65-F5344CB8AC3E}">
        <p14:creationId xmlns:p14="http://schemas.microsoft.com/office/powerpoint/2010/main" val="3296731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MID </a:t>
            </a:r>
            <a:r>
              <a:rPr lang="en-US" dirty="0" err="1" smtClean="0"/>
              <a:t>Impl</a:t>
            </a:r>
            <a:r>
              <a:rPr lang="en-US" dirty="0"/>
              <a:t>.</a:t>
            </a:r>
            <a:r>
              <a:rPr lang="en-US" dirty="0" smtClean="0"/>
              <a:t> Plan</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953210400"/>
              </p:ext>
            </p:extLst>
          </p:nvPr>
        </p:nvGraphicFramePr>
        <p:xfrm>
          <a:off x="0" y="1700808"/>
          <a:ext cx="9143999" cy="4752525"/>
        </p:xfrm>
        <a:graphic>
          <a:graphicData uri="http://schemas.openxmlformats.org/drawingml/2006/table">
            <a:tbl>
              <a:tblPr firstRow="1" firstCol="1" bandRow="1">
                <a:tableStyleId>{5C22544A-7EE6-4342-B048-85BDC9FD1C3A}</a:tableStyleId>
              </a:tblPr>
              <a:tblGrid>
                <a:gridCol w="1399341"/>
                <a:gridCol w="1095109"/>
                <a:gridCol w="1386085"/>
                <a:gridCol w="1386085"/>
                <a:gridCol w="1266791"/>
                <a:gridCol w="1305294"/>
                <a:gridCol w="1305294"/>
              </a:tblGrid>
              <a:tr h="536748">
                <a:tc rowSpan="2">
                  <a:txBody>
                    <a:bodyPr/>
                    <a:lstStyle/>
                    <a:p>
                      <a:pPr marL="0" marR="0" algn="ctr" eaLnBrk="0" fontAlgn="base" hangingPunct="0">
                        <a:lnSpc>
                          <a:spcPts val="850"/>
                        </a:lnSpc>
                        <a:spcBef>
                          <a:spcPts val="1440"/>
                        </a:spcBef>
                        <a:spcAft>
                          <a:spcPts val="1335"/>
                        </a:spcAft>
                      </a:pPr>
                      <a:r>
                        <a:rPr lang="en-US" sz="900" b="1" spc="5" dirty="0">
                          <a:effectLst/>
                        </a:rPr>
                        <a:t>State/Administration</a:t>
                      </a:r>
                      <a:endParaRPr lang="en-US" sz="1000" b="1" dirty="0">
                        <a:effectLst/>
                      </a:endParaRPr>
                    </a:p>
                    <a:p>
                      <a:pPr marL="0" marR="0" algn="ctr" eaLnBrk="0" fontAlgn="base" hangingPunct="0">
                        <a:lnSpc>
                          <a:spcPts val="850"/>
                        </a:lnSpc>
                        <a:spcBef>
                          <a:spcPts val="1440"/>
                        </a:spcBef>
                        <a:spcAft>
                          <a:spcPts val="1335"/>
                        </a:spcAft>
                      </a:pPr>
                      <a:r>
                        <a:rPr lang="en-US" sz="900" b="1" spc="5" dirty="0">
                          <a:effectLst/>
                        </a:rPr>
                        <a:t> </a:t>
                      </a:r>
                      <a:endParaRPr lang="en-US" sz="1000" b="1" dirty="0">
                        <a:effectLst/>
                        <a:latin typeface="Calibri"/>
                        <a:ea typeface="Calibri"/>
                        <a:cs typeface="Arial"/>
                      </a:endParaRPr>
                    </a:p>
                  </a:txBody>
                  <a:tcPr marL="61351" marR="61351" marT="0" marB="0" anchor="ctr"/>
                </a:tc>
                <a:tc rowSpan="2">
                  <a:txBody>
                    <a:bodyPr/>
                    <a:lstStyle/>
                    <a:p>
                      <a:pPr marL="77470" marR="0" indent="13970" algn="just" eaLnBrk="0" fontAlgn="base" hangingPunct="0">
                        <a:lnSpc>
                          <a:spcPts val="985"/>
                        </a:lnSpc>
                        <a:spcBef>
                          <a:spcPts val="800"/>
                        </a:spcBef>
                        <a:spcAft>
                          <a:spcPts val="855"/>
                        </a:spcAft>
                      </a:pPr>
                      <a:r>
                        <a:rPr lang="en-US" sz="900" b="1" dirty="0">
                          <a:effectLst/>
                        </a:rPr>
                        <a:t>Location of AIDC/OLDI end system</a:t>
                      </a:r>
                      <a:endParaRPr lang="en-US" sz="1000" b="1" dirty="0">
                        <a:effectLst/>
                        <a:latin typeface="Calibri"/>
                        <a:ea typeface="Calibri"/>
                        <a:cs typeface="Arial"/>
                      </a:endParaRPr>
                    </a:p>
                  </a:txBody>
                  <a:tcPr marL="61351" marR="61351" marT="0" marB="0" anchor="ctr"/>
                </a:tc>
                <a:tc gridSpan="2">
                  <a:txBody>
                    <a:bodyPr/>
                    <a:lstStyle/>
                    <a:p>
                      <a:pPr marL="0" marR="0" algn="ctr" eaLnBrk="0" fontAlgn="base" hangingPunct="0">
                        <a:lnSpc>
                          <a:spcPts val="850"/>
                        </a:lnSpc>
                        <a:spcBef>
                          <a:spcPts val="170"/>
                        </a:spcBef>
                        <a:spcAft>
                          <a:spcPts val="10"/>
                        </a:spcAft>
                      </a:pPr>
                      <a:r>
                        <a:rPr lang="en-US" sz="900" b="1" spc="5">
                          <a:effectLst/>
                        </a:rPr>
                        <a:t>AIDC/OLDI Pair</a:t>
                      </a:r>
                      <a:endParaRPr lang="en-US" sz="1000" b="1">
                        <a:effectLst/>
                        <a:latin typeface="Calibri"/>
                        <a:ea typeface="Calibri"/>
                        <a:cs typeface="Arial"/>
                      </a:endParaRPr>
                    </a:p>
                  </a:txBody>
                  <a:tcPr marL="61351" marR="61351" marT="0" marB="0" anchor="ctr"/>
                </a:tc>
                <a:tc hMerge="1">
                  <a:txBody>
                    <a:bodyPr/>
                    <a:lstStyle/>
                    <a:p>
                      <a:endParaRPr lang="en-US"/>
                    </a:p>
                  </a:txBody>
                  <a:tcPr/>
                </a:tc>
                <a:tc rowSpan="2">
                  <a:txBody>
                    <a:bodyPr/>
                    <a:lstStyle/>
                    <a:p>
                      <a:pPr marL="0" marR="0" algn="ctr" eaLnBrk="0" fontAlgn="base" hangingPunct="0">
                        <a:lnSpc>
                          <a:spcPts val="985"/>
                        </a:lnSpc>
                        <a:spcBef>
                          <a:spcPts val="800"/>
                        </a:spcBef>
                        <a:spcAft>
                          <a:spcPts val="855"/>
                        </a:spcAft>
                      </a:pPr>
                      <a:r>
                        <a:rPr lang="en-US" sz="900" b="1">
                          <a:effectLst/>
                        </a:rPr>
                        <a:t>AIDC/OLDI standard</a:t>
                      </a:r>
                      <a:br>
                        <a:rPr lang="en-US" sz="900" b="1">
                          <a:effectLst/>
                        </a:rPr>
                      </a:br>
                      <a:r>
                        <a:rPr lang="en-US" sz="900" b="1">
                          <a:effectLst/>
                        </a:rPr>
                        <a:t>used</a:t>
                      </a:r>
                      <a:endParaRPr lang="en-US" sz="1000" b="1">
                        <a:effectLst/>
                        <a:latin typeface="Calibri"/>
                        <a:ea typeface="Calibri"/>
                        <a:cs typeface="Arial"/>
                      </a:endParaRPr>
                    </a:p>
                  </a:txBody>
                  <a:tcPr marL="61351" marR="61351" marT="0" marB="0" anchor="ctr"/>
                </a:tc>
                <a:tc rowSpan="2">
                  <a:txBody>
                    <a:bodyPr/>
                    <a:lstStyle/>
                    <a:p>
                      <a:pPr marL="0" marR="0" algn="ctr" eaLnBrk="0" fontAlgn="base" hangingPunct="0">
                        <a:lnSpc>
                          <a:spcPts val="985"/>
                        </a:lnSpc>
                        <a:spcBef>
                          <a:spcPts val="800"/>
                        </a:spcBef>
                        <a:spcAft>
                          <a:spcPts val="855"/>
                        </a:spcAft>
                      </a:pPr>
                      <a:r>
                        <a:rPr lang="en-US" sz="900" b="1">
                          <a:effectLst/>
                        </a:rPr>
                        <a:t>Target date of</a:t>
                      </a:r>
                      <a:br>
                        <a:rPr lang="en-US" sz="900" b="1">
                          <a:effectLst/>
                        </a:rPr>
                      </a:br>
                      <a:r>
                        <a:rPr lang="en-US" sz="900" b="1">
                          <a:effectLst/>
                        </a:rPr>
                        <a:t>Implementation</a:t>
                      </a:r>
                      <a:endParaRPr lang="en-US" sz="1000" b="1">
                        <a:effectLst/>
                        <a:latin typeface="Calibri"/>
                        <a:ea typeface="Calibri"/>
                        <a:cs typeface="Arial"/>
                      </a:endParaRPr>
                    </a:p>
                  </a:txBody>
                  <a:tcPr marL="61351" marR="61351" marT="0" marB="0" anchor="ctr"/>
                </a:tc>
                <a:tc rowSpan="2">
                  <a:txBody>
                    <a:bodyPr/>
                    <a:lstStyle/>
                    <a:p>
                      <a:pPr marL="528955" marR="0" algn="ctr" eaLnBrk="0" fontAlgn="base" hangingPunct="0">
                        <a:lnSpc>
                          <a:spcPts val="850"/>
                        </a:lnSpc>
                        <a:spcBef>
                          <a:spcPts val="1440"/>
                        </a:spcBef>
                        <a:spcAft>
                          <a:spcPts val="1335"/>
                        </a:spcAft>
                      </a:pPr>
                      <a:r>
                        <a:rPr lang="en-US" sz="900" b="1" spc="5">
                          <a:effectLst/>
                        </a:rPr>
                        <a:t>Remarks</a:t>
                      </a:r>
                      <a:endParaRPr lang="en-US" sz="1000" b="1">
                        <a:effectLst/>
                        <a:latin typeface="Calibri"/>
                        <a:ea typeface="Calibri"/>
                        <a:cs typeface="Arial"/>
                      </a:endParaRPr>
                    </a:p>
                  </a:txBody>
                  <a:tcPr marL="61351" marR="61351" marT="0" marB="0" anchor="ctr"/>
                </a:tc>
              </a:tr>
              <a:tr h="536748">
                <a:tc vMerge="1">
                  <a:txBody>
                    <a:bodyPr/>
                    <a:lstStyle/>
                    <a:p>
                      <a:endParaRPr lang="en-US"/>
                    </a:p>
                  </a:txBody>
                  <a:tcPr/>
                </a:tc>
                <a:tc vMerge="1">
                  <a:txBody>
                    <a:bodyPr/>
                    <a:lstStyle/>
                    <a:p>
                      <a:endParaRPr lang="en-US"/>
                    </a:p>
                  </a:txBody>
                  <a:tcPr/>
                </a:tc>
                <a:tc>
                  <a:txBody>
                    <a:bodyPr/>
                    <a:lstStyle/>
                    <a:p>
                      <a:pPr marL="0" marR="0" algn="ctr" eaLnBrk="0" fontAlgn="base" hangingPunct="0">
                        <a:lnSpc>
                          <a:spcPts val="850"/>
                        </a:lnSpc>
                        <a:spcBef>
                          <a:spcPts val="170"/>
                        </a:spcBef>
                        <a:spcAft>
                          <a:spcPts val="10"/>
                        </a:spcAft>
                      </a:pPr>
                      <a:r>
                        <a:rPr lang="en-US" sz="900" b="1">
                          <a:effectLst/>
                        </a:rPr>
                        <a:t>Correspondent</a:t>
                      </a:r>
                      <a:br>
                        <a:rPr lang="en-US" sz="900" b="1">
                          <a:effectLst/>
                        </a:rPr>
                      </a:br>
                      <a:r>
                        <a:rPr lang="en-US" sz="900" b="1">
                          <a:effectLst/>
                        </a:rPr>
                        <a:t>Location</a:t>
                      </a:r>
                      <a:endParaRPr lang="en-US" sz="1000" b="1">
                        <a:effectLst/>
                        <a:latin typeface="Calibri"/>
                        <a:ea typeface="Calibri"/>
                        <a:cs typeface="Arial"/>
                      </a:endParaRPr>
                    </a:p>
                  </a:txBody>
                  <a:tcPr marL="61351" marR="61351" marT="0" marB="0" anchor="ctr"/>
                </a:tc>
                <a:tc>
                  <a:txBody>
                    <a:bodyPr/>
                    <a:lstStyle/>
                    <a:p>
                      <a:pPr marL="0" marR="0" algn="ctr" eaLnBrk="0" fontAlgn="base" hangingPunct="0">
                        <a:lnSpc>
                          <a:spcPts val="850"/>
                        </a:lnSpc>
                        <a:spcBef>
                          <a:spcPts val="170"/>
                        </a:spcBef>
                        <a:spcAft>
                          <a:spcPts val="10"/>
                        </a:spcAft>
                      </a:pPr>
                      <a:r>
                        <a:rPr lang="en-US" sz="900" b="1">
                          <a:effectLst/>
                        </a:rPr>
                        <a:t>Correspondent</a:t>
                      </a:r>
                      <a:br>
                        <a:rPr lang="en-US" sz="900" b="1">
                          <a:effectLst/>
                        </a:rPr>
                      </a:br>
                      <a:r>
                        <a:rPr lang="en-US" sz="900" b="1">
                          <a:effectLst/>
                        </a:rPr>
                        <a:t>State/Administration</a:t>
                      </a:r>
                      <a:endParaRPr lang="en-US" sz="1000" b="1">
                        <a:effectLst/>
                        <a:latin typeface="Calibri"/>
                        <a:ea typeface="Calibri"/>
                        <a:cs typeface="Arial"/>
                      </a:endParaRPr>
                    </a:p>
                  </a:txBody>
                  <a:tcPr marL="61351" marR="61351" marT="0" marB="0" anchor="ctr"/>
                </a:tc>
                <a:tc vMerge="1">
                  <a:txBody>
                    <a:bodyPr/>
                    <a:lstStyle/>
                    <a:p>
                      <a:endParaRPr lang="en-US"/>
                    </a:p>
                  </a:txBody>
                  <a:tcPr/>
                </a:tc>
                <a:tc vMerge="1">
                  <a:txBody>
                    <a:bodyPr/>
                    <a:lstStyle/>
                    <a:p>
                      <a:endParaRPr lang="en-US"/>
                    </a:p>
                  </a:txBody>
                  <a:tcPr/>
                </a:tc>
                <a:tc vMerge="1">
                  <a:txBody>
                    <a:bodyPr/>
                    <a:lstStyle/>
                    <a:p>
                      <a:endParaRPr lang="en-US"/>
                    </a:p>
                  </a:txBody>
                  <a:tcPr/>
                </a:tc>
              </a:tr>
              <a:tr h="245270">
                <a:tc>
                  <a:txBody>
                    <a:bodyPr/>
                    <a:lstStyle/>
                    <a:p>
                      <a:pPr marL="0" marR="0" algn="ctr">
                        <a:lnSpc>
                          <a:spcPct val="115000"/>
                        </a:lnSpc>
                        <a:spcBef>
                          <a:spcPts val="0"/>
                        </a:spcBef>
                        <a:spcAft>
                          <a:spcPts val="0"/>
                        </a:spcAft>
                      </a:pPr>
                      <a:r>
                        <a:rPr lang="en-US" sz="900" b="1">
                          <a:effectLst/>
                        </a:rPr>
                        <a:t>1</a:t>
                      </a:r>
                      <a:endParaRPr lang="en-US" sz="1000" b="1">
                        <a:effectLst/>
                        <a:latin typeface="Calibri"/>
                        <a:ea typeface="Calibri"/>
                        <a:cs typeface="Arial"/>
                      </a:endParaRPr>
                    </a:p>
                  </a:txBody>
                  <a:tcPr marL="61351" marR="61351" marT="0" marB="0"/>
                </a:tc>
                <a:tc>
                  <a:txBody>
                    <a:bodyPr/>
                    <a:lstStyle/>
                    <a:p>
                      <a:pPr marL="0" marR="0" algn="ctr">
                        <a:lnSpc>
                          <a:spcPct val="115000"/>
                        </a:lnSpc>
                        <a:spcBef>
                          <a:spcPts val="0"/>
                        </a:spcBef>
                        <a:spcAft>
                          <a:spcPts val="0"/>
                        </a:spcAft>
                      </a:pPr>
                      <a:r>
                        <a:rPr lang="en-US" sz="900" b="1">
                          <a:effectLst/>
                        </a:rPr>
                        <a:t>2</a:t>
                      </a:r>
                      <a:endParaRPr lang="en-US" sz="1000" b="1">
                        <a:effectLst/>
                        <a:latin typeface="Calibri"/>
                        <a:ea typeface="Calibri"/>
                        <a:cs typeface="Arial"/>
                      </a:endParaRPr>
                    </a:p>
                  </a:txBody>
                  <a:tcPr marL="61351" marR="61351" marT="0" marB="0"/>
                </a:tc>
                <a:tc gridSpan="2">
                  <a:txBody>
                    <a:bodyPr/>
                    <a:lstStyle/>
                    <a:p>
                      <a:pPr marL="0" marR="0" algn="ctr">
                        <a:lnSpc>
                          <a:spcPct val="115000"/>
                        </a:lnSpc>
                        <a:spcBef>
                          <a:spcPts val="0"/>
                        </a:spcBef>
                        <a:spcAft>
                          <a:spcPts val="0"/>
                        </a:spcAft>
                      </a:pPr>
                      <a:r>
                        <a:rPr lang="en-US" sz="900" b="1" dirty="0">
                          <a:effectLst/>
                        </a:rPr>
                        <a:t>3</a:t>
                      </a:r>
                      <a:endParaRPr lang="en-US" sz="1000" b="1" dirty="0">
                        <a:effectLst/>
                        <a:latin typeface="Calibri"/>
                        <a:ea typeface="Calibri"/>
                        <a:cs typeface="Arial"/>
                      </a:endParaRPr>
                    </a:p>
                  </a:txBody>
                  <a:tcPr marL="61351" marR="61351" marT="0" marB="0"/>
                </a:tc>
                <a:tc hMerge="1">
                  <a:txBody>
                    <a:bodyPr/>
                    <a:lstStyle/>
                    <a:p>
                      <a:endParaRPr lang="en-US"/>
                    </a:p>
                  </a:txBody>
                  <a:tcPr/>
                </a:tc>
                <a:tc>
                  <a:txBody>
                    <a:bodyPr/>
                    <a:lstStyle/>
                    <a:p>
                      <a:pPr marL="0" marR="0" algn="ctr">
                        <a:lnSpc>
                          <a:spcPct val="115000"/>
                        </a:lnSpc>
                        <a:spcBef>
                          <a:spcPts val="0"/>
                        </a:spcBef>
                        <a:spcAft>
                          <a:spcPts val="0"/>
                        </a:spcAft>
                      </a:pPr>
                      <a:r>
                        <a:rPr lang="en-US" sz="900" b="1">
                          <a:effectLst/>
                        </a:rPr>
                        <a:t>4</a:t>
                      </a:r>
                      <a:endParaRPr lang="en-US" sz="1000" b="1">
                        <a:effectLst/>
                        <a:latin typeface="Calibri"/>
                        <a:ea typeface="Calibri"/>
                        <a:cs typeface="Arial"/>
                      </a:endParaRPr>
                    </a:p>
                  </a:txBody>
                  <a:tcPr marL="61351" marR="61351" marT="0" marB="0"/>
                </a:tc>
                <a:tc>
                  <a:txBody>
                    <a:bodyPr/>
                    <a:lstStyle/>
                    <a:p>
                      <a:pPr marL="0" marR="0" algn="ctr">
                        <a:lnSpc>
                          <a:spcPct val="115000"/>
                        </a:lnSpc>
                        <a:spcBef>
                          <a:spcPts val="0"/>
                        </a:spcBef>
                        <a:spcAft>
                          <a:spcPts val="0"/>
                        </a:spcAft>
                      </a:pPr>
                      <a:r>
                        <a:rPr lang="en-US" sz="900" b="1">
                          <a:effectLst/>
                        </a:rPr>
                        <a:t>5</a:t>
                      </a:r>
                      <a:endParaRPr lang="en-US" sz="1000" b="1">
                        <a:effectLst/>
                        <a:latin typeface="Calibri"/>
                        <a:ea typeface="Calibri"/>
                        <a:cs typeface="Arial"/>
                      </a:endParaRPr>
                    </a:p>
                  </a:txBody>
                  <a:tcPr marL="61351" marR="61351" marT="0" marB="0"/>
                </a:tc>
                <a:tc>
                  <a:txBody>
                    <a:bodyPr/>
                    <a:lstStyle/>
                    <a:p>
                      <a:pPr marL="0" marR="0" algn="ctr">
                        <a:lnSpc>
                          <a:spcPct val="115000"/>
                        </a:lnSpc>
                        <a:spcBef>
                          <a:spcPts val="0"/>
                        </a:spcBef>
                        <a:spcAft>
                          <a:spcPts val="0"/>
                        </a:spcAft>
                      </a:pPr>
                      <a:r>
                        <a:rPr lang="en-US" sz="900" b="1">
                          <a:effectLst/>
                        </a:rPr>
                        <a:t>6</a:t>
                      </a:r>
                      <a:endParaRPr lang="en-US" sz="1000" b="1">
                        <a:effectLst/>
                        <a:latin typeface="Calibri"/>
                        <a:ea typeface="Calibri"/>
                        <a:cs typeface="Arial"/>
                      </a:endParaRPr>
                    </a:p>
                  </a:txBody>
                  <a:tcPr marL="61351" marR="61351" marT="0" marB="0"/>
                </a:tc>
              </a:tr>
              <a:tr h="490537">
                <a:tc rowSpan="7">
                  <a:txBody>
                    <a:bodyPr/>
                    <a:lstStyle/>
                    <a:p>
                      <a:pPr marL="0" marR="0" algn="ctr" eaLnBrk="0" fontAlgn="base" hangingPunct="0">
                        <a:lnSpc>
                          <a:spcPts val="850"/>
                        </a:lnSpc>
                        <a:spcBef>
                          <a:spcPts val="700"/>
                        </a:spcBef>
                        <a:spcAft>
                          <a:spcPts val="635"/>
                        </a:spcAft>
                      </a:pPr>
                      <a:r>
                        <a:rPr lang="en-US" sz="900" b="1">
                          <a:effectLst/>
                        </a:rPr>
                        <a:t>Bahrain</a:t>
                      </a:r>
                      <a:endParaRPr lang="en-US" sz="1000" b="1">
                        <a:effectLst/>
                        <a:latin typeface="Calibri"/>
                        <a:ea typeface="Calibri"/>
                        <a:cs typeface="Arial"/>
                      </a:endParaRPr>
                    </a:p>
                  </a:txBody>
                  <a:tcPr marL="61351" marR="61351" marT="0" marB="0"/>
                </a:tc>
                <a:tc>
                  <a:txBody>
                    <a:bodyPr/>
                    <a:lstStyle/>
                    <a:p>
                      <a:pPr marL="0" marR="0">
                        <a:lnSpc>
                          <a:spcPct val="115000"/>
                        </a:lnSpc>
                        <a:spcBef>
                          <a:spcPts val="0"/>
                        </a:spcBef>
                        <a:spcAft>
                          <a:spcPts val="0"/>
                        </a:spcAft>
                      </a:pPr>
                      <a:r>
                        <a:rPr lang="en-US" sz="900" b="1">
                          <a:effectLst/>
                        </a:rPr>
                        <a:t>Bahrain ACC</a:t>
                      </a:r>
                      <a:endParaRPr lang="en-US" sz="1000" b="1">
                        <a:effectLst/>
                        <a:latin typeface="Calibri"/>
                        <a:ea typeface="Calibri"/>
                        <a:cs typeface="Arial"/>
                      </a:endParaRPr>
                    </a:p>
                  </a:txBody>
                  <a:tcPr marL="61351" marR="61351" marT="0" marB="0"/>
                </a:tc>
                <a:tc>
                  <a:txBody>
                    <a:bodyPr/>
                    <a:lstStyle/>
                    <a:p>
                      <a:pPr marL="0" marR="0">
                        <a:lnSpc>
                          <a:spcPct val="115000"/>
                        </a:lnSpc>
                        <a:spcBef>
                          <a:spcPts val="0"/>
                        </a:spcBef>
                        <a:spcAft>
                          <a:spcPts val="0"/>
                        </a:spcAft>
                      </a:pPr>
                      <a:r>
                        <a:rPr lang="en-US" sz="900" b="1" dirty="0">
                          <a:effectLst/>
                        </a:rPr>
                        <a:t>Jeddah ACC</a:t>
                      </a:r>
                      <a:endParaRPr lang="en-US" sz="1000" b="1" dirty="0">
                        <a:effectLst/>
                        <a:latin typeface="Calibri"/>
                        <a:ea typeface="Calibri"/>
                        <a:cs typeface="Arial"/>
                      </a:endParaRPr>
                    </a:p>
                  </a:txBody>
                  <a:tcPr marL="61351" marR="61351" marT="0" marB="0"/>
                </a:tc>
                <a:tc>
                  <a:txBody>
                    <a:bodyPr/>
                    <a:lstStyle/>
                    <a:p>
                      <a:pPr marL="0" marR="0">
                        <a:lnSpc>
                          <a:spcPct val="115000"/>
                        </a:lnSpc>
                        <a:spcBef>
                          <a:spcPts val="0"/>
                        </a:spcBef>
                        <a:spcAft>
                          <a:spcPts val="0"/>
                        </a:spcAft>
                      </a:pPr>
                      <a:r>
                        <a:rPr lang="en-US" sz="900" b="1" dirty="0">
                          <a:effectLst/>
                        </a:rPr>
                        <a:t>Saudi Arabia </a:t>
                      </a:r>
                      <a:endParaRPr lang="en-US" sz="1000" b="1" dirty="0">
                        <a:effectLst/>
                      </a:endParaRPr>
                    </a:p>
                    <a:p>
                      <a:pPr marL="0" marR="0">
                        <a:lnSpc>
                          <a:spcPct val="115000"/>
                        </a:lnSpc>
                        <a:spcBef>
                          <a:spcPts val="0"/>
                        </a:spcBef>
                        <a:spcAft>
                          <a:spcPts val="0"/>
                        </a:spcAft>
                      </a:pPr>
                      <a:r>
                        <a:rPr lang="en-US" sz="900" b="1" dirty="0">
                          <a:effectLst/>
                        </a:rPr>
                        <a:t> </a:t>
                      </a:r>
                      <a:endParaRPr lang="en-US" sz="1000" b="1" dirty="0">
                        <a:effectLst/>
                        <a:latin typeface="Calibri"/>
                        <a:ea typeface="Calibri"/>
                        <a:cs typeface="Arial"/>
                      </a:endParaRPr>
                    </a:p>
                  </a:txBody>
                  <a:tcPr marL="61351" marR="61351" marT="0" marB="0"/>
                </a:tc>
                <a:tc>
                  <a:txBody>
                    <a:bodyPr/>
                    <a:lstStyle/>
                    <a:p>
                      <a:pPr marL="0" marR="0">
                        <a:lnSpc>
                          <a:spcPct val="115000"/>
                        </a:lnSpc>
                        <a:spcBef>
                          <a:spcPts val="0"/>
                        </a:spcBef>
                        <a:spcAft>
                          <a:spcPts val="0"/>
                        </a:spcAft>
                      </a:pPr>
                      <a:r>
                        <a:rPr lang="en-US" sz="900" b="1">
                          <a:effectLst/>
                        </a:rPr>
                        <a:t>OLDI</a:t>
                      </a:r>
                      <a:endParaRPr lang="en-US" sz="1000" b="1">
                        <a:effectLst/>
                        <a:latin typeface="Calibri"/>
                        <a:ea typeface="Calibri"/>
                        <a:cs typeface="Arial"/>
                      </a:endParaRPr>
                    </a:p>
                  </a:txBody>
                  <a:tcPr marL="61351" marR="61351" marT="0" marB="0"/>
                </a:tc>
                <a:tc>
                  <a:txBody>
                    <a:bodyPr/>
                    <a:lstStyle/>
                    <a:p>
                      <a:pPr marL="0" marR="0">
                        <a:lnSpc>
                          <a:spcPct val="115000"/>
                        </a:lnSpc>
                        <a:spcBef>
                          <a:spcPts val="0"/>
                        </a:spcBef>
                        <a:spcAft>
                          <a:spcPts val="0"/>
                        </a:spcAft>
                      </a:pPr>
                      <a:r>
                        <a:rPr lang="en-US" sz="900" b="1">
                          <a:effectLst/>
                        </a:rPr>
                        <a:t>Q2 2015</a:t>
                      </a:r>
                      <a:endParaRPr lang="en-US" sz="1000" b="1">
                        <a:effectLst/>
                        <a:latin typeface="Calibri"/>
                        <a:ea typeface="Calibri"/>
                        <a:cs typeface="Arial"/>
                      </a:endParaRPr>
                    </a:p>
                  </a:txBody>
                  <a:tcPr marL="61351" marR="61351" marT="0" marB="0"/>
                </a:tc>
                <a:tc>
                  <a:txBody>
                    <a:bodyPr/>
                    <a:lstStyle/>
                    <a:p>
                      <a:pPr marL="0" marR="0">
                        <a:lnSpc>
                          <a:spcPct val="115000"/>
                        </a:lnSpc>
                        <a:spcBef>
                          <a:spcPts val="0"/>
                        </a:spcBef>
                        <a:spcAft>
                          <a:spcPts val="0"/>
                        </a:spcAft>
                      </a:pPr>
                      <a:r>
                        <a:rPr lang="en-US" sz="900" b="1">
                          <a:effectLst/>
                        </a:rPr>
                        <a:t> </a:t>
                      </a:r>
                      <a:endParaRPr lang="en-US" sz="1000" b="1">
                        <a:effectLst/>
                        <a:latin typeface="Calibri"/>
                        <a:ea typeface="Calibri"/>
                        <a:cs typeface="Arial"/>
                      </a:endParaRPr>
                    </a:p>
                  </a:txBody>
                  <a:tcPr marL="61351" marR="61351" marT="0" marB="0"/>
                </a:tc>
              </a:tr>
              <a:tr h="490537">
                <a:tc vMerge="1">
                  <a:txBody>
                    <a:bodyPr/>
                    <a:lstStyle/>
                    <a:p>
                      <a:endParaRPr lang="en-US"/>
                    </a:p>
                  </a:txBody>
                  <a:tcPr/>
                </a:tc>
                <a:tc>
                  <a:txBody>
                    <a:bodyPr/>
                    <a:lstStyle/>
                    <a:p>
                      <a:pPr marL="0" marR="0">
                        <a:lnSpc>
                          <a:spcPct val="115000"/>
                        </a:lnSpc>
                        <a:spcBef>
                          <a:spcPts val="0"/>
                        </a:spcBef>
                        <a:spcAft>
                          <a:spcPts val="0"/>
                        </a:spcAft>
                      </a:pPr>
                      <a:r>
                        <a:rPr lang="en-US" sz="900" b="1">
                          <a:effectLst/>
                        </a:rPr>
                        <a:t>Bahrain ACC</a:t>
                      </a:r>
                      <a:endParaRPr lang="en-US" sz="1000" b="1">
                        <a:effectLst/>
                        <a:latin typeface="Calibri"/>
                        <a:ea typeface="Calibri"/>
                        <a:cs typeface="Arial"/>
                      </a:endParaRPr>
                    </a:p>
                  </a:txBody>
                  <a:tcPr marL="61351" marR="61351" marT="0" marB="0"/>
                </a:tc>
                <a:tc>
                  <a:txBody>
                    <a:bodyPr/>
                    <a:lstStyle/>
                    <a:p>
                      <a:pPr marL="0" marR="0">
                        <a:lnSpc>
                          <a:spcPct val="115000"/>
                        </a:lnSpc>
                        <a:spcBef>
                          <a:spcPts val="0"/>
                        </a:spcBef>
                        <a:spcAft>
                          <a:spcPts val="0"/>
                        </a:spcAft>
                      </a:pPr>
                      <a:r>
                        <a:rPr lang="en-US" sz="900" b="1">
                          <a:effectLst/>
                        </a:rPr>
                        <a:t>Riyadh ACC</a:t>
                      </a:r>
                      <a:endParaRPr lang="en-US" sz="1000" b="1">
                        <a:effectLst/>
                        <a:latin typeface="Calibri"/>
                        <a:ea typeface="Calibri"/>
                        <a:cs typeface="Arial"/>
                      </a:endParaRPr>
                    </a:p>
                  </a:txBody>
                  <a:tcPr marL="61351" marR="61351" marT="0" marB="0"/>
                </a:tc>
                <a:tc>
                  <a:txBody>
                    <a:bodyPr/>
                    <a:lstStyle/>
                    <a:p>
                      <a:pPr marL="0" marR="0">
                        <a:lnSpc>
                          <a:spcPct val="115000"/>
                        </a:lnSpc>
                        <a:spcBef>
                          <a:spcPts val="0"/>
                        </a:spcBef>
                        <a:spcAft>
                          <a:spcPts val="0"/>
                        </a:spcAft>
                      </a:pPr>
                      <a:r>
                        <a:rPr lang="en-US" sz="900" b="1" dirty="0">
                          <a:effectLst/>
                        </a:rPr>
                        <a:t>Saudi Arabia </a:t>
                      </a:r>
                      <a:endParaRPr lang="en-US" sz="1000" b="1" dirty="0">
                        <a:effectLst/>
                      </a:endParaRPr>
                    </a:p>
                    <a:p>
                      <a:pPr marL="0" marR="0">
                        <a:lnSpc>
                          <a:spcPct val="115000"/>
                        </a:lnSpc>
                        <a:spcBef>
                          <a:spcPts val="0"/>
                        </a:spcBef>
                        <a:spcAft>
                          <a:spcPts val="0"/>
                        </a:spcAft>
                      </a:pPr>
                      <a:r>
                        <a:rPr lang="en-US" sz="900" b="1" dirty="0">
                          <a:effectLst/>
                        </a:rPr>
                        <a:t> </a:t>
                      </a:r>
                      <a:endParaRPr lang="en-US" sz="1000" b="1" dirty="0">
                        <a:effectLst/>
                        <a:latin typeface="Calibri"/>
                        <a:ea typeface="Calibri"/>
                        <a:cs typeface="Arial"/>
                      </a:endParaRPr>
                    </a:p>
                  </a:txBody>
                  <a:tcPr marL="61351" marR="61351" marT="0" marB="0"/>
                </a:tc>
                <a:tc>
                  <a:txBody>
                    <a:bodyPr/>
                    <a:lstStyle/>
                    <a:p>
                      <a:pPr marL="0" marR="0">
                        <a:lnSpc>
                          <a:spcPct val="115000"/>
                        </a:lnSpc>
                        <a:spcBef>
                          <a:spcPts val="0"/>
                        </a:spcBef>
                        <a:spcAft>
                          <a:spcPts val="0"/>
                        </a:spcAft>
                      </a:pPr>
                      <a:r>
                        <a:rPr lang="en-US" sz="900" b="1" dirty="0">
                          <a:effectLst/>
                        </a:rPr>
                        <a:t>OLDI</a:t>
                      </a:r>
                      <a:endParaRPr lang="en-US" sz="1000" b="1" dirty="0">
                        <a:effectLst/>
                        <a:latin typeface="Calibri"/>
                        <a:ea typeface="Calibri"/>
                        <a:cs typeface="Arial"/>
                      </a:endParaRPr>
                    </a:p>
                  </a:txBody>
                  <a:tcPr marL="61351" marR="61351" marT="0" marB="0"/>
                </a:tc>
                <a:tc>
                  <a:txBody>
                    <a:bodyPr/>
                    <a:lstStyle/>
                    <a:p>
                      <a:pPr marL="0" marR="0">
                        <a:lnSpc>
                          <a:spcPct val="115000"/>
                        </a:lnSpc>
                        <a:spcBef>
                          <a:spcPts val="0"/>
                        </a:spcBef>
                        <a:spcAft>
                          <a:spcPts val="0"/>
                        </a:spcAft>
                      </a:pPr>
                      <a:r>
                        <a:rPr lang="en-US" sz="900" b="1">
                          <a:effectLst/>
                        </a:rPr>
                        <a:t>Q2 2015</a:t>
                      </a:r>
                      <a:endParaRPr lang="en-US" sz="1000" b="1">
                        <a:effectLst/>
                        <a:latin typeface="Calibri"/>
                        <a:ea typeface="Calibri"/>
                        <a:cs typeface="Arial"/>
                      </a:endParaRPr>
                    </a:p>
                  </a:txBody>
                  <a:tcPr marL="61351" marR="61351" marT="0" marB="0"/>
                </a:tc>
                <a:tc>
                  <a:txBody>
                    <a:bodyPr/>
                    <a:lstStyle/>
                    <a:p>
                      <a:pPr marL="0" marR="0">
                        <a:lnSpc>
                          <a:spcPct val="115000"/>
                        </a:lnSpc>
                        <a:spcBef>
                          <a:spcPts val="0"/>
                        </a:spcBef>
                        <a:spcAft>
                          <a:spcPts val="0"/>
                        </a:spcAft>
                      </a:pPr>
                      <a:r>
                        <a:rPr lang="en-US" sz="900" b="1">
                          <a:effectLst/>
                        </a:rPr>
                        <a:t> </a:t>
                      </a:r>
                      <a:endParaRPr lang="en-US" sz="1000" b="1">
                        <a:effectLst/>
                        <a:latin typeface="Calibri"/>
                        <a:ea typeface="Calibri"/>
                        <a:cs typeface="Arial"/>
                      </a:endParaRPr>
                    </a:p>
                  </a:txBody>
                  <a:tcPr marL="61351" marR="61351" marT="0" marB="0"/>
                </a:tc>
              </a:tr>
              <a:tr h="490537">
                <a:tc vMerge="1">
                  <a:txBody>
                    <a:bodyPr/>
                    <a:lstStyle/>
                    <a:p>
                      <a:endParaRPr lang="en-US"/>
                    </a:p>
                  </a:txBody>
                  <a:tcPr/>
                </a:tc>
                <a:tc>
                  <a:txBody>
                    <a:bodyPr/>
                    <a:lstStyle/>
                    <a:p>
                      <a:pPr marL="0" marR="0">
                        <a:lnSpc>
                          <a:spcPct val="115000"/>
                        </a:lnSpc>
                        <a:spcBef>
                          <a:spcPts val="0"/>
                        </a:spcBef>
                        <a:spcAft>
                          <a:spcPts val="0"/>
                        </a:spcAft>
                      </a:pPr>
                      <a:r>
                        <a:rPr lang="en-US" sz="900" b="1">
                          <a:effectLst/>
                        </a:rPr>
                        <a:t>Bahrain ACC</a:t>
                      </a:r>
                      <a:endParaRPr lang="en-US" sz="1000" b="1">
                        <a:effectLst/>
                        <a:latin typeface="Calibri"/>
                        <a:ea typeface="Calibri"/>
                        <a:cs typeface="Arial"/>
                      </a:endParaRPr>
                    </a:p>
                  </a:txBody>
                  <a:tcPr marL="61351" marR="61351" marT="0" marB="0"/>
                </a:tc>
                <a:tc>
                  <a:txBody>
                    <a:bodyPr/>
                    <a:lstStyle/>
                    <a:p>
                      <a:pPr marL="0" marR="0">
                        <a:lnSpc>
                          <a:spcPct val="115000"/>
                        </a:lnSpc>
                        <a:spcBef>
                          <a:spcPts val="0"/>
                        </a:spcBef>
                        <a:spcAft>
                          <a:spcPts val="0"/>
                        </a:spcAft>
                      </a:pPr>
                      <a:r>
                        <a:rPr lang="en-US" sz="900" b="1">
                          <a:effectLst/>
                        </a:rPr>
                        <a:t>Dammam ACC</a:t>
                      </a:r>
                      <a:endParaRPr lang="en-US" sz="1000" b="1">
                        <a:effectLst/>
                        <a:latin typeface="Calibri"/>
                        <a:ea typeface="Calibri"/>
                        <a:cs typeface="Arial"/>
                      </a:endParaRPr>
                    </a:p>
                  </a:txBody>
                  <a:tcPr marL="61351" marR="61351" marT="0" marB="0"/>
                </a:tc>
                <a:tc>
                  <a:txBody>
                    <a:bodyPr/>
                    <a:lstStyle/>
                    <a:p>
                      <a:pPr marL="0" marR="0">
                        <a:lnSpc>
                          <a:spcPct val="115000"/>
                        </a:lnSpc>
                        <a:spcBef>
                          <a:spcPts val="0"/>
                        </a:spcBef>
                        <a:spcAft>
                          <a:spcPts val="0"/>
                        </a:spcAft>
                      </a:pPr>
                      <a:r>
                        <a:rPr lang="en-US" sz="900" b="1">
                          <a:effectLst/>
                        </a:rPr>
                        <a:t>Saudi Arabia </a:t>
                      </a:r>
                      <a:endParaRPr lang="en-US" sz="1000" b="1">
                        <a:effectLst/>
                      </a:endParaRPr>
                    </a:p>
                    <a:p>
                      <a:pPr marL="0" marR="0">
                        <a:lnSpc>
                          <a:spcPct val="115000"/>
                        </a:lnSpc>
                        <a:spcBef>
                          <a:spcPts val="0"/>
                        </a:spcBef>
                        <a:spcAft>
                          <a:spcPts val="0"/>
                        </a:spcAft>
                      </a:pPr>
                      <a:r>
                        <a:rPr lang="en-US" sz="900" b="1">
                          <a:effectLst/>
                        </a:rPr>
                        <a:t> </a:t>
                      </a:r>
                      <a:endParaRPr lang="en-US" sz="1000" b="1">
                        <a:effectLst/>
                        <a:latin typeface="Calibri"/>
                        <a:ea typeface="Calibri"/>
                        <a:cs typeface="Arial"/>
                      </a:endParaRPr>
                    </a:p>
                  </a:txBody>
                  <a:tcPr marL="61351" marR="61351" marT="0" marB="0"/>
                </a:tc>
                <a:tc>
                  <a:txBody>
                    <a:bodyPr/>
                    <a:lstStyle/>
                    <a:p>
                      <a:pPr marL="0" marR="0">
                        <a:lnSpc>
                          <a:spcPct val="115000"/>
                        </a:lnSpc>
                        <a:spcBef>
                          <a:spcPts val="0"/>
                        </a:spcBef>
                        <a:spcAft>
                          <a:spcPts val="0"/>
                        </a:spcAft>
                      </a:pPr>
                      <a:r>
                        <a:rPr lang="en-US" sz="900" b="1" dirty="0">
                          <a:effectLst/>
                        </a:rPr>
                        <a:t>OLDI</a:t>
                      </a:r>
                      <a:endParaRPr lang="en-US" sz="1000" b="1" dirty="0">
                        <a:effectLst/>
                        <a:latin typeface="Calibri"/>
                        <a:ea typeface="Calibri"/>
                        <a:cs typeface="Arial"/>
                      </a:endParaRPr>
                    </a:p>
                  </a:txBody>
                  <a:tcPr marL="61351" marR="61351" marT="0" marB="0"/>
                </a:tc>
                <a:tc>
                  <a:txBody>
                    <a:bodyPr/>
                    <a:lstStyle/>
                    <a:p>
                      <a:pPr marL="0" marR="0">
                        <a:lnSpc>
                          <a:spcPct val="115000"/>
                        </a:lnSpc>
                        <a:spcBef>
                          <a:spcPts val="0"/>
                        </a:spcBef>
                        <a:spcAft>
                          <a:spcPts val="0"/>
                        </a:spcAft>
                      </a:pPr>
                      <a:r>
                        <a:rPr lang="en-US" sz="900" b="1">
                          <a:effectLst/>
                        </a:rPr>
                        <a:t>Q2 2015</a:t>
                      </a:r>
                      <a:endParaRPr lang="en-US" sz="1000" b="1">
                        <a:effectLst/>
                        <a:latin typeface="Calibri"/>
                        <a:ea typeface="Calibri"/>
                        <a:cs typeface="Arial"/>
                      </a:endParaRPr>
                    </a:p>
                  </a:txBody>
                  <a:tcPr marL="61351" marR="61351" marT="0" marB="0"/>
                </a:tc>
                <a:tc>
                  <a:txBody>
                    <a:bodyPr/>
                    <a:lstStyle/>
                    <a:p>
                      <a:pPr marL="0" marR="0">
                        <a:lnSpc>
                          <a:spcPct val="115000"/>
                        </a:lnSpc>
                        <a:spcBef>
                          <a:spcPts val="0"/>
                        </a:spcBef>
                        <a:spcAft>
                          <a:spcPts val="0"/>
                        </a:spcAft>
                      </a:pPr>
                      <a:r>
                        <a:rPr lang="en-US" sz="900" b="1">
                          <a:effectLst/>
                        </a:rPr>
                        <a:t> </a:t>
                      </a:r>
                      <a:endParaRPr lang="en-US" sz="1000" b="1">
                        <a:effectLst/>
                        <a:latin typeface="Calibri"/>
                        <a:ea typeface="Calibri"/>
                        <a:cs typeface="Arial"/>
                      </a:endParaRPr>
                    </a:p>
                  </a:txBody>
                  <a:tcPr marL="61351" marR="61351" marT="0" marB="0"/>
                </a:tc>
              </a:tr>
              <a:tr h="490537">
                <a:tc vMerge="1">
                  <a:txBody>
                    <a:bodyPr/>
                    <a:lstStyle/>
                    <a:p>
                      <a:endParaRPr lang="en-US"/>
                    </a:p>
                  </a:txBody>
                  <a:tcPr/>
                </a:tc>
                <a:tc>
                  <a:txBody>
                    <a:bodyPr/>
                    <a:lstStyle/>
                    <a:p>
                      <a:pPr marL="0" marR="0">
                        <a:lnSpc>
                          <a:spcPct val="115000"/>
                        </a:lnSpc>
                        <a:spcBef>
                          <a:spcPts val="0"/>
                        </a:spcBef>
                        <a:spcAft>
                          <a:spcPts val="0"/>
                        </a:spcAft>
                      </a:pPr>
                      <a:r>
                        <a:rPr lang="en-US" sz="900" b="1">
                          <a:effectLst/>
                        </a:rPr>
                        <a:t>Bahrain ACC</a:t>
                      </a:r>
                      <a:endParaRPr lang="en-US" sz="1000" b="1">
                        <a:effectLst/>
                        <a:latin typeface="Calibri"/>
                        <a:ea typeface="Calibri"/>
                        <a:cs typeface="Arial"/>
                      </a:endParaRPr>
                    </a:p>
                  </a:txBody>
                  <a:tcPr marL="61351" marR="61351" marT="0" marB="0"/>
                </a:tc>
                <a:tc>
                  <a:txBody>
                    <a:bodyPr/>
                    <a:lstStyle/>
                    <a:p>
                      <a:pPr marL="0" marR="0">
                        <a:lnSpc>
                          <a:spcPct val="115000"/>
                        </a:lnSpc>
                        <a:spcBef>
                          <a:spcPts val="0"/>
                        </a:spcBef>
                        <a:spcAft>
                          <a:spcPts val="0"/>
                        </a:spcAft>
                      </a:pPr>
                      <a:r>
                        <a:rPr lang="en-US" sz="900" b="1">
                          <a:effectLst/>
                        </a:rPr>
                        <a:t>Doha ACC</a:t>
                      </a:r>
                      <a:endParaRPr lang="en-US" sz="1000" b="1">
                        <a:effectLst/>
                        <a:latin typeface="Calibri"/>
                        <a:ea typeface="Calibri"/>
                        <a:cs typeface="Arial"/>
                      </a:endParaRPr>
                    </a:p>
                  </a:txBody>
                  <a:tcPr marL="61351" marR="61351" marT="0" marB="0"/>
                </a:tc>
                <a:tc>
                  <a:txBody>
                    <a:bodyPr/>
                    <a:lstStyle/>
                    <a:p>
                      <a:pPr marL="0" marR="0">
                        <a:lnSpc>
                          <a:spcPct val="115000"/>
                        </a:lnSpc>
                        <a:spcBef>
                          <a:spcPts val="0"/>
                        </a:spcBef>
                        <a:spcAft>
                          <a:spcPts val="0"/>
                        </a:spcAft>
                      </a:pPr>
                      <a:r>
                        <a:rPr lang="en-US" sz="900" b="1">
                          <a:effectLst/>
                        </a:rPr>
                        <a:t>Qatar</a:t>
                      </a:r>
                      <a:endParaRPr lang="en-US" sz="1000" b="1">
                        <a:effectLst/>
                      </a:endParaRPr>
                    </a:p>
                    <a:p>
                      <a:pPr marL="0" marR="0">
                        <a:lnSpc>
                          <a:spcPct val="115000"/>
                        </a:lnSpc>
                        <a:spcBef>
                          <a:spcPts val="0"/>
                        </a:spcBef>
                        <a:spcAft>
                          <a:spcPts val="0"/>
                        </a:spcAft>
                      </a:pPr>
                      <a:r>
                        <a:rPr lang="en-US" sz="900" b="1">
                          <a:effectLst/>
                        </a:rPr>
                        <a:t> </a:t>
                      </a:r>
                      <a:endParaRPr lang="en-US" sz="1000" b="1">
                        <a:effectLst/>
                        <a:latin typeface="Calibri"/>
                        <a:ea typeface="Calibri"/>
                        <a:cs typeface="Arial"/>
                      </a:endParaRPr>
                    </a:p>
                  </a:txBody>
                  <a:tcPr marL="61351" marR="61351" marT="0" marB="0"/>
                </a:tc>
                <a:tc>
                  <a:txBody>
                    <a:bodyPr/>
                    <a:lstStyle/>
                    <a:p>
                      <a:pPr marL="0" marR="0">
                        <a:lnSpc>
                          <a:spcPct val="115000"/>
                        </a:lnSpc>
                        <a:spcBef>
                          <a:spcPts val="0"/>
                        </a:spcBef>
                        <a:spcAft>
                          <a:spcPts val="0"/>
                        </a:spcAft>
                      </a:pPr>
                      <a:r>
                        <a:rPr lang="en-US" sz="900" b="1" dirty="0">
                          <a:effectLst/>
                        </a:rPr>
                        <a:t>OLDI</a:t>
                      </a:r>
                      <a:endParaRPr lang="en-US" sz="1000" b="1" dirty="0">
                        <a:effectLst/>
                        <a:latin typeface="Calibri"/>
                        <a:ea typeface="Calibri"/>
                        <a:cs typeface="Arial"/>
                      </a:endParaRPr>
                    </a:p>
                  </a:txBody>
                  <a:tcPr marL="61351" marR="61351" marT="0" marB="0"/>
                </a:tc>
                <a:tc>
                  <a:txBody>
                    <a:bodyPr/>
                    <a:lstStyle/>
                    <a:p>
                      <a:pPr marL="0" marR="0">
                        <a:lnSpc>
                          <a:spcPct val="115000"/>
                        </a:lnSpc>
                        <a:spcBef>
                          <a:spcPts val="0"/>
                        </a:spcBef>
                        <a:spcAft>
                          <a:spcPts val="0"/>
                        </a:spcAft>
                      </a:pPr>
                      <a:r>
                        <a:rPr lang="en-US" sz="900" b="1" dirty="0">
                          <a:effectLst/>
                        </a:rPr>
                        <a:t>Q2 2015</a:t>
                      </a:r>
                      <a:endParaRPr lang="en-US" sz="1000" b="1" dirty="0">
                        <a:effectLst/>
                        <a:latin typeface="Calibri"/>
                        <a:ea typeface="Calibri"/>
                        <a:cs typeface="Arial"/>
                      </a:endParaRPr>
                    </a:p>
                  </a:txBody>
                  <a:tcPr marL="61351" marR="61351" marT="0" marB="0"/>
                </a:tc>
                <a:tc>
                  <a:txBody>
                    <a:bodyPr/>
                    <a:lstStyle/>
                    <a:p>
                      <a:pPr marL="0" marR="0">
                        <a:lnSpc>
                          <a:spcPct val="115000"/>
                        </a:lnSpc>
                        <a:spcBef>
                          <a:spcPts val="0"/>
                        </a:spcBef>
                        <a:spcAft>
                          <a:spcPts val="0"/>
                        </a:spcAft>
                      </a:pPr>
                      <a:r>
                        <a:rPr lang="en-US" sz="900" b="1">
                          <a:effectLst/>
                        </a:rPr>
                        <a:t> </a:t>
                      </a:r>
                      <a:endParaRPr lang="en-US" sz="1000" b="1">
                        <a:effectLst/>
                        <a:latin typeface="Calibri"/>
                        <a:ea typeface="Calibri"/>
                        <a:cs typeface="Arial"/>
                      </a:endParaRPr>
                    </a:p>
                  </a:txBody>
                  <a:tcPr marL="61351" marR="61351" marT="0" marB="0"/>
                </a:tc>
              </a:tr>
              <a:tr h="490537">
                <a:tc vMerge="1">
                  <a:txBody>
                    <a:bodyPr/>
                    <a:lstStyle/>
                    <a:p>
                      <a:endParaRPr lang="en-US"/>
                    </a:p>
                  </a:txBody>
                  <a:tcPr/>
                </a:tc>
                <a:tc>
                  <a:txBody>
                    <a:bodyPr/>
                    <a:lstStyle/>
                    <a:p>
                      <a:pPr marL="0" marR="0">
                        <a:lnSpc>
                          <a:spcPct val="115000"/>
                        </a:lnSpc>
                        <a:spcBef>
                          <a:spcPts val="0"/>
                        </a:spcBef>
                        <a:spcAft>
                          <a:spcPts val="0"/>
                        </a:spcAft>
                      </a:pPr>
                      <a:r>
                        <a:rPr lang="en-US" sz="900" b="1">
                          <a:effectLst/>
                        </a:rPr>
                        <a:t>Bahrain ACC</a:t>
                      </a:r>
                      <a:endParaRPr lang="en-US" sz="1000" b="1">
                        <a:effectLst/>
                        <a:latin typeface="Calibri"/>
                        <a:ea typeface="Calibri"/>
                        <a:cs typeface="Arial"/>
                      </a:endParaRPr>
                    </a:p>
                  </a:txBody>
                  <a:tcPr marL="61351" marR="61351" marT="0" marB="0"/>
                </a:tc>
                <a:tc>
                  <a:txBody>
                    <a:bodyPr/>
                    <a:lstStyle/>
                    <a:p>
                      <a:pPr marL="0" marR="0">
                        <a:lnSpc>
                          <a:spcPct val="115000"/>
                        </a:lnSpc>
                        <a:spcBef>
                          <a:spcPts val="0"/>
                        </a:spcBef>
                        <a:spcAft>
                          <a:spcPts val="0"/>
                        </a:spcAft>
                      </a:pPr>
                      <a:r>
                        <a:rPr lang="en-US" sz="900" b="1">
                          <a:effectLst/>
                        </a:rPr>
                        <a:t>Kuwait ACC</a:t>
                      </a:r>
                      <a:endParaRPr lang="en-US" sz="1000" b="1">
                        <a:effectLst/>
                        <a:latin typeface="Calibri"/>
                        <a:ea typeface="Calibri"/>
                        <a:cs typeface="Arial"/>
                      </a:endParaRPr>
                    </a:p>
                  </a:txBody>
                  <a:tcPr marL="61351" marR="61351" marT="0" marB="0"/>
                </a:tc>
                <a:tc>
                  <a:txBody>
                    <a:bodyPr/>
                    <a:lstStyle/>
                    <a:p>
                      <a:pPr marL="0" marR="0">
                        <a:lnSpc>
                          <a:spcPct val="115000"/>
                        </a:lnSpc>
                        <a:spcBef>
                          <a:spcPts val="0"/>
                        </a:spcBef>
                        <a:spcAft>
                          <a:spcPts val="0"/>
                        </a:spcAft>
                      </a:pPr>
                      <a:r>
                        <a:rPr lang="en-US" sz="900" b="1">
                          <a:effectLst/>
                        </a:rPr>
                        <a:t>Kuwait</a:t>
                      </a:r>
                      <a:endParaRPr lang="en-US" sz="1000" b="1">
                        <a:effectLst/>
                      </a:endParaRPr>
                    </a:p>
                    <a:p>
                      <a:pPr marL="0" marR="0">
                        <a:lnSpc>
                          <a:spcPct val="115000"/>
                        </a:lnSpc>
                        <a:spcBef>
                          <a:spcPts val="0"/>
                        </a:spcBef>
                        <a:spcAft>
                          <a:spcPts val="0"/>
                        </a:spcAft>
                      </a:pPr>
                      <a:r>
                        <a:rPr lang="en-US" sz="900" b="1">
                          <a:effectLst/>
                        </a:rPr>
                        <a:t> </a:t>
                      </a:r>
                      <a:endParaRPr lang="en-US" sz="1000" b="1">
                        <a:effectLst/>
                        <a:latin typeface="Calibri"/>
                        <a:ea typeface="Calibri"/>
                        <a:cs typeface="Arial"/>
                      </a:endParaRPr>
                    </a:p>
                  </a:txBody>
                  <a:tcPr marL="61351" marR="61351" marT="0" marB="0"/>
                </a:tc>
                <a:tc>
                  <a:txBody>
                    <a:bodyPr/>
                    <a:lstStyle/>
                    <a:p>
                      <a:pPr marL="0" marR="0">
                        <a:lnSpc>
                          <a:spcPct val="115000"/>
                        </a:lnSpc>
                        <a:spcBef>
                          <a:spcPts val="0"/>
                        </a:spcBef>
                        <a:spcAft>
                          <a:spcPts val="0"/>
                        </a:spcAft>
                      </a:pPr>
                      <a:r>
                        <a:rPr lang="en-US" sz="900" b="1">
                          <a:effectLst/>
                        </a:rPr>
                        <a:t>OLDI</a:t>
                      </a:r>
                      <a:endParaRPr lang="en-US" sz="1000" b="1">
                        <a:effectLst/>
                        <a:latin typeface="Calibri"/>
                        <a:ea typeface="Calibri"/>
                        <a:cs typeface="Arial"/>
                      </a:endParaRPr>
                    </a:p>
                  </a:txBody>
                  <a:tcPr marL="61351" marR="61351" marT="0" marB="0"/>
                </a:tc>
                <a:tc>
                  <a:txBody>
                    <a:bodyPr/>
                    <a:lstStyle/>
                    <a:p>
                      <a:pPr marL="0" marR="0">
                        <a:lnSpc>
                          <a:spcPct val="115000"/>
                        </a:lnSpc>
                        <a:spcBef>
                          <a:spcPts val="0"/>
                        </a:spcBef>
                        <a:spcAft>
                          <a:spcPts val="0"/>
                        </a:spcAft>
                      </a:pPr>
                      <a:r>
                        <a:rPr lang="en-US" sz="900" b="1" dirty="0">
                          <a:effectLst/>
                        </a:rPr>
                        <a:t>Q2 2015</a:t>
                      </a:r>
                      <a:endParaRPr lang="en-US" sz="1000" b="1" dirty="0">
                        <a:effectLst/>
                        <a:latin typeface="Calibri"/>
                        <a:ea typeface="Calibri"/>
                        <a:cs typeface="Arial"/>
                      </a:endParaRPr>
                    </a:p>
                  </a:txBody>
                  <a:tcPr marL="61351" marR="61351" marT="0" marB="0"/>
                </a:tc>
                <a:tc>
                  <a:txBody>
                    <a:bodyPr/>
                    <a:lstStyle/>
                    <a:p>
                      <a:pPr marL="0" marR="0">
                        <a:lnSpc>
                          <a:spcPct val="115000"/>
                        </a:lnSpc>
                        <a:spcBef>
                          <a:spcPts val="0"/>
                        </a:spcBef>
                        <a:spcAft>
                          <a:spcPts val="0"/>
                        </a:spcAft>
                      </a:pPr>
                      <a:r>
                        <a:rPr lang="en-US" sz="900" b="1">
                          <a:effectLst/>
                        </a:rPr>
                        <a:t> </a:t>
                      </a:r>
                      <a:endParaRPr lang="en-US" sz="1000" b="1">
                        <a:effectLst/>
                        <a:latin typeface="Calibri"/>
                        <a:ea typeface="Calibri"/>
                        <a:cs typeface="Arial"/>
                      </a:endParaRPr>
                    </a:p>
                  </a:txBody>
                  <a:tcPr marL="61351" marR="61351" marT="0" marB="0"/>
                </a:tc>
              </a:tr>
              <a:tr h="490537">
                <a:tc vMerge="1">
                  <a:txBody>
                    <a:bodyPr/>
                    <a:lstStyle/>
                    <a:p>
                      <a:endParaRPr lang="en-US"/>
                    </a:p>
                  </a:txBody>
                  <a:tcPr/>
                </a:tc>
                <a:tc>
                  <a:txBody>
                    <a:bodyPr/>
                    <a:lstStyle/>
                    <a:p>
                      <a:pPr marL="0" marR="0">
                        <a:lnSpc>
                          <a:spcPct val="115000"/>
                        </a:lnSpc>
                        <a:spcBef>
                          <a:spcPts val="0"/>
                        </a:spcBef>
                        <a:spcAft>
                          <a:spcPts val="0"/>
                        </a:spcAft>
                      </a:pPr>
                      <a:r>
                        <a:rPr lang="en-US" sz="900" b="1">
                          <a:effectLst/>
                        </a:rPr>
                        <a:t>Bahrain ACC</a:t>
                      </a:r>
                      <a:endParaRPr lang="en-US" sz="1000" b="1">
                        <a:effectLst/>
                        <a:latin typeface="Calibri"/>
                        <a:ea typeface="Calibri"/>
                        <a:cs typeface="Arial"/>
                      </a:endParaRPr>
                    </a:p>
                  </a:txBody>
                  <a:tcPr marL="61351" marR="61351" marT="0" marB="0"/>
                </a:tc>
                <a:tc>
                  <a:txBody>
                    <a:bodyPr/>
                    <a:lstStyle/>
                    <a:p>
                      <a:pPr marL="0" marR="0">
                        <a:lnSpc>
                          <a:spcPct val="115000"/>
                        </a:lnSpc>
                        <a:spcBef>
                          <a:spcPts val="0"/>
                        </a:spcBef>
                        <a:spcAft>
                          <a:spcPts val="0"/>
                        </a:spcAft>
                      </a:pPr>
                      <a:r>
                        <a:rPr lang="en-US" sz="900" b="1">
                          <a:effectLst/>
                        </a:rPr>
                        <a:t>Abu Dhabi  ACC</a:t>
                      </a:r>
                      <a:endParaRPr lang="en-US" sz="1000" b="1">
                        <a:effectLst/>
                        <a:latin typeface="Calibri"/>
                        <a:ea typeface="Calibri"/>
                        <a:cs typeface="Arial"/>
                      </a:endParaRPr>
                    </a:p>
                  </a:txBody>
                  <a:tcPr marL="61351" marR="61351" marT="0" marB="0"/>
                </a:tc>
                <a:tc>
                  <a:txBody>
                    <a:bodyPr/>
                    <a:lstStyle/>
                    <a:p>
                      <a:pPr marL="0" marR="0">
                        <a:lnSpc>
                          <a:spcPct val="115000"/>
                        </a:lnSpc>
                        <a:spcBef>
                          <a:spcPts val="0"/>
                        </a:spcBef>
                        <a:spcAft>
                          <a:spcPts val="0"/>
                        </a:spcAft>
                      </a:pPr>
                      <a:r>
                        <a:rPr lang="en-US" sz="900" b="1">
                          <a:effectLst/>
                        </a:rPr>
                        <a:t>UAE</a:t>
                      </a:r>
                      <a:endParaRPr lang="en-US" sz="1000" b="1">
                        <a:effectLst/>
                      </a:endParaRPr>
                    </a:p>
                    <a:p>
                      <a:pPr marL="0" marR="0">
                        <a:lnSpc>
                          <a:spcPct val="115000"/>
                        </a:lnSpc>
                        <a:spcBef>
                          <a:spcPts val="0"/>
                        </a:spcBef>
                        <a:spcAft>
                          <a:spcPts val="0"/>
                        </a:spcAft>
                      </a:pPr>
                      <a:r>
                        <a:rPr lang="en-US" sz="900" b="1">
                          <a:effectLst/>
                        </a:rPr>
                        <a:t> </a:t>
                      </a:r>
                      <a:endParaRPr lang="en-US" sz="1000" b="1">
                        <a:effectLst/>
                        <a:latin typeface="Calibri"/>
                        <a:ea typeface="Calibri"/>
                        <a:cs typeface="Arial"/>
                      </a:endParaRPr>
                    </a:p>
                  </a:txBody>
                  <a:tcPr marL="61351" marR="61351" marT="0" marB="0"/>
                </a:tc>
                <a:tc>
                  <a:txBody>
                    <a:bodyPr/>
                    <a:lstStyle/>
                    <a:p>
                      <a:pPr marL="0" marR="0">
                        <a:lnSpc>
                          <a:spcPct val="115000"/>
                        </a:lnSpc>
                        <a:spcBef>
                          <a:spcPts val="0"/>
                        </a:spcBef>
                        <a:spcAft>
                          <a:spcPts val="0"/>
                        </a:spcAft>
                      </a:pPr>
                      <a:r>
                        <a:rPr lang="en-US" sz="900" b="1">
                          <a:effectLst/>
                        </a:rPr>
                        <a:t>OLDI</a:t>
                      </a:r>
                      <a:endParaRPr lang="en-US" sz="1000" b="1">
                        <a:effectLst/>
                        <a:latin typeface="Calibri"/>
                        <a:ea typeface="Calibri"/>
                        <a:cs typeface="Arial"/>
                      </a:endParaRPr>
                    </a:p>
                  </a:txBody>
                  <a:tcPr marL="61351" marR="61351" marT="0" marB="0"/>
                </a:tc>
                <a:tc>
                  <a:txBody>
                    <a:bodyPr/>
                    <a:lstStyle/>
                    <a:p>
                      <a:pPr marL="0" marR="0">
                        <a:lnSpc>
                          <a:spcPct val="115000"/>
                        </a:lnSpc>
                        <a:spcBef>
                          <a:spcPts val="0"/>
                        </a:spcBef>
                        <a:spcAft>
                          <a:spcPts val="0"/>
                        </a:spcAft>
                      </a:pPr>
                      <a:r>
                        <a:rPr lang="en-US" sz="900" b="1">
                          <a:effectLst/>
                        </a:rPr>
                        <a:t>Q4 2014</a:t>
                      </a:r>
                      <a:endParaRPr lang="en-US" sz="1000" b="1">
                        <a:effectLst/>
                        <a:latin typeface="Calibri"/>
                        <a:ea typeface="Calibri"/>
                        <a:cs typeface="Arial"/>
                      </a:endParaRPr>
                    </a:p>
                  </a:txBody>
                  <a:tcPr marL="61351" marR="61351" marT="0" marB="0"/>
                </a:tc>
                <a:tc>
                  <a:txBody>
                    <a:bodyPr/>
                    <a:lstStyle/>
                    <a:p>
                      <a:pPr marL="0" marR="0">
                        <a:lnSpc>
                          <a:spcPct val="115000"/>
                        </a:lnSpc>
                        <a:spcBef>
                          <a:spcPts val="0"/>
                        </a:spcBef>
                        <a:spcAft>
                          <a:spcPts val="0"/>
                        </a:spcAft>
                      </a:pPr>
                      <a:r>
                        <a:rPr lang="en-US" sz="900" b="1" dirty="0">
                          <a:effectLst/>
                        </a:rPr>
                        <a:t> </a:t>
                      </a:r>
                      <a:endParaRPr lang="en-US" sz="1000" b="1" dirty="0">
                        <a:effectLst/>
                        <a:latin typeface="Calibri"/>
                        <a:ea typeface="Calibri"/>
                        <a:cs typeface="Arial"/>
                      </a:endParaRPr>
                    </a:p>
                  </a:txBody>
                  <a:tcPr marL="61351" marR="61351" marT="0" marB="0"/>
                </a:tc>
              </a:tr>
              <a:tr h="490537">
                <a:tc vMerge="1">
                  <a:txBody>
                    <a:bodyPr/>
                    <a:lstStyle/>
                    <a:p>
                      <a:endParaRPr lang="en-US"/>
                    </a:p>
                  </a:txBody>
                  <a:tcPr/>
                </a:tc>
                <a:tc>
                  <a:txBody>
                    <a:bodyPr/>
                    <a:lstStyle/>
                    <a:p>
                      <a:pPr marL="0" marR="0">
                        <a:lnSpc>
                          <a:spcPct val="115000"/>
                        </a:lnSpc>
                        <a:spcBef>
                          <a:spcPts val="0"/>
                        </a:spcBef>
                        <a:spcAft>
                          <a:spcPts val="0"/>
                        </a:spcAft>
                      </a:pPr>
                      <a:r>
                        <a:rPr lang="en-US" sz="900" b="1">
                          <a:effectLst/>
                        </a:rPr>
                        <a:t>Bahrain ACC</a:t>
                      </a:r>
                      <a:endParaRPr lang="en-US" sz="1000" b="1">
                        <a:effectLst/>
                        <a:latin typeface="Calibri"/>
                        <a:ea typeface="Calibri"/>
                        <a:cs typeface="Arial"/>
                      </a:endParaRPr>
                    </a:p>
                  </a:txBody>
                  <a:tcPr marL="61351" marR="61351" marT="0" marB="0"/>
                </a:tc>
                <a:tc>
                  <a:txBody>
                    <a:bodyPr/>
                    <a:lstStyle/>
                    <a:p>
                      <a:pPr marL="0" marR="0">
                        <a:lnSpc>
                          <a:spcPct val="115000"/>
                        </a:lnSpc>
                        <a:spcBef>
                          <a:spcPts val="0"/>
                        </a:spcBef>
                        <a:spcAft>
                          <a:spcPts val="0"/>
                        </a:spcAft>
                      </a:pPr>
                      <a:r>
                        <a:rPr lang="en-US" sz="900" b="1" dirty="0">
                          <a:effectLst/>
                        </a:rPr>
                        <a:t>Tehran ACC</a:t>
                      </a:r>
                      <a:endParaRPr lang="en-US" sz="1000" b="1" dirty="0">
                        <a:effectLst/>
                        <a:latin typeface="Calibri"/>
                        <a:ea typeface="Calibri"/>
                        <a:cs typeface="Arial"/>
                      </a:endParaRPr>
                    </a:p>
                  </a:txBody>
                  <a:tcPr marL="61351" marR="61351" marT="0" marB="0"/>
                </a:tc>
                <a:tc>
                  <a:txBody>
                    <a:bodyPr/>
                    <a:lstStyle/>
                    <a:p>
                      <a:pPr marL="0" marR="0">
                        <a:lnSpc>
                          <a:spcPct val="115000"/>
                        </a:lnSpc>
                        <a:spcBef>
                          <a:spcPts val="0"/>
                        </a:spcBef>
                        <a:spcAft>
                          <a:spcPts val="0"/>
                        </a:spcAft>
                      </a:pPr>
                      <a:r>
                        <a:rPr lang="en-US" sz="900" b="1">
                          <a:effectLst/>
                        </a:rPr>
                        <a:t>Iran</a:t>
                      </a:r>
                      <a:endParaRPr lang="en-US" sz="1000" b="1">
                        <a:effectLst/>
                      </a:endParaRPr>
                    </a:p>
                    <a:p>
                      <a:pPr marL="0" marR="0">
                        <a:lnSpc>
                          <a:spcPct val="115000"/>
                        </a:lnSpc>
                        <a:spcBef>
                          <a:spcPts val="0"/>
                        </a:spcBef>
                        <a:spcAft>
                          <a:spcPts val="0"/>
                        </a:spcAft>
                      </a:pPr>
                      <a:r>
                        <a:rPr lang="en-US" sz="900" b="1">
                          <a:effectLst/>
                        </a:rPr>
                        <a:t> </a:t>
                      </a:r>
                      <a:endParaRPr lang="en-US" sz="1000" b="1">
                        <a:effectLst/>
                        <a:latin typeface="Calibri"/>
                        <a:ea typeface="Calibri"/>
                        <a:cs typeface="Arial"/>
                      </a:endParaRPr>
                    </a:p>
                  </a:txBody>
                  <a:tcPr marL="61351" marR="61351" marT="0" marB="0"/>
                </a:tc>
                <a:tc>
                  <a:txBody>
                    <a:bodyPr/>
                    <a:lstStyle/>
                    <a:p>
                      <a:pPr marL="0" marR="0">
                        <a:lnSpc>
                          <a:spcPct val="115000"/>
                        </a:lnSpc>
                        <a:spcBef>
                          <a:spcPts val="0"/>
                        </a:spcBef>
                        <a:spcAft>
                          <a:spcPts val="0"/>
                        </a:spcAft>
                      </a:pPr>
                      <a:r>
                        <a:rPr lang="en-US" sz="900" b="1">
                          <a:effectLst/>
                        </a:rPr>
                        <a:t>OLDI</a:t>
                      </a:r>
                      <a:endParaRPr lang="en-US" sz="1000" b="1">
                        <a:effectLst/>
                        <a:latin typeface="Calibri"/>
                        <a:ea typeface="Calibri"/>
                        <a:cs typeface="Arial"/>
                      </a:endParaRPr>
                    </a:p>
                  </a:txBody>
                  <a:tcPr marL="61351" marR="61351" marT="0" marB="0"/>
                </a:tc>
                <a:tc>
                  <a:txBody>
                    <a:bodyPr/>
                    <a:lstStyle/>
                    <a:p>
                      <a:pPr marL="0" marR="0">
                        <a:lnSpc>
                          <a:spcPct val="115000"/>
                        </a:lnSpc>
                        <a:spcBef>
                          <a:spcPts val="0"/>
                        </a:spcBef>
                        <a:spcAft>
                          <a:spcPts val="0"/>
                        </a:spcAft>
                      </a:pPr>
                      <a:r>
                        <a:rPr lang="en-US" sz="900" b="1">
                          <a:effectLst/>
                        </a:rPr>
                        <a:t>TBD</a:t>
                      </a:r>
                      <a:endParaRPr lang="en-US" sz="1000" b="1">
                        <a:effectLst/>
                        <a:latin typeface="Calibri"/>
                        <a:ea typeface="Calibri"/>
                        <a:cs typeface="Arial"/>
                      </a:endParaRPr>
                    </a:p>
                  </a:txBody>
                  <a:tcPr marL="61351" marR="61351" marT="0" marB="0"/>
                </a:tc>
                <a:tc>
                  <a:txBody>
                    <a:bodyPr/>
                    <a:lstStyle/>
                    <a:p>
                      <a:pPr marL="0" marR="0">
                        <a:lnSpc>
                          <a:spcPct val="115000"/>
                        </a:lnSpc>
                        <a:spcBef>
                          <a:spcPts val="0"/>
                        </a:spcBef>
                        <a:spcAft>
                          <a:spcPts val="0"/>
                        </a:spcAft>
                      </a:pPr>
                      <a:r>
                        <a:rPr lang="en-US" sz="900" b="1" dirty="0">
                          <a:effectLst/>
                        </a:rPr>
                        <a:t> </a:t>
                      </a:r>
                      <a:endParaRPr lang="en-US" sz="1000" b="1" dirty="0">
                        <a:effectLst/>
                        <a:latin typeface="Calibri"/>
                        <a:ea typeface="Calibri"/>
                        <a:cs typeface="Arial"/>
                      </a:endParaRPr>
                    </a:p>
                  </a:txBody>
                  <a:tcPr marL="61351" marR="61351" marT="0" marB="0"/>
                </a:tc>
              </a:tr>
            </a:tbl>
          </a:graphicData>
        </a:graphic>
      </p:graphicFrame>
      <p:sp>
        <p:nvSpPr>
          <p:cNvPr id="5" name="Slide Number Placeholder 4"/>
          <p:cNvSpPr>
            <a:spLocks noGrp="1"/>
          </p:cNvSpPr>
          <p:nvPr>
            <p:ph type="sldNum" sz="quarter" idx="12"/>
          </p:nvPr>
        </p:nvSpPr>
        <p:spPr/>
        <p:txBody>
          <a:bodyPr/>
          <a:lstStyle/>
          <a:p>
            <a:fld id="{3FF909EE-2C65-48BC-95E5-26F3591A45A6}" type="slidenum">
              <a:rPr lang="en-CA" smtClean="0"/>
              <a:t>12</a:t>
            </a:fld>
            <a:endParaRPr lang="en-CA"/>
          </a:p>
        </p:txBody>
      </p:sp>
    </p:spTree>
    <p:extLst>
      <p:ext uri="{BB962C8B-B14F-4D97-AF65-F5344CB8AC3E}">
        <p14:creationId xmlns:p14="http://schemas.microsoft.com/office/powerpoint/2010/main" val="506833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692696"/>
            <a:ext cx="8229600" cy="648072"/>
          </a:xfrm>
        </p:spPr>
        <p:txBody>
          <a:bodyPr/>
          <a:lstStyle/>
          <a:p>
            <a:r>
              <a:rPr lang="en-US" dirty="0" smtClean="0"/>
              <a:t>Proposed Monitoring </a:t>
            </a:r>
            <a:endParaRPr lang="en-US" dirty="0"/>
          </a:p>
        </p:txBody>
      </p:sp>
      <p:sp>
        <p:nvSpPr>
          <p:cNvPr id="16" name="Content Placeholder 15"/>
          <p:cNvSpPr>
            <a:spLocks noGrp="1"/>
          </p:cNvSpPr>
          <p:nvPr>
            <p:ph idx="1"/>
          </p:nvPr>
        </p:nvSpPr>
        <p:spPr/>
        <p:txBody>
          <a:bodyPr/>
          <a:lstStyle/>
          <a:p>
            <a:endParaRPr lang="en-US"/>
          </a:p>
        </p:txBody>
      </p:sp>
      <p:sp>
        <p:nvSpPr>
          <p:cNvPr id="7" name="Date Placeholder 6"/>
          <p:cNvSpPr>
            <a:spLocks noGrp="1"/>
          </p:cNvSpPr>
          <p:nvPr>
            <p:ph type="dt" sz="half" idx="10"/>
          </p:nvPr>
        </p:nvSpPr>
        <p:spPr/>
        <p:txBody>
          <a:bodyPr/>
          <a:lstStyle/>
          <a:p>
            <a:r>
              <a:rPr lang="en-US" smtClean="0">
                <a:solidFill>
                  <a:prstClr val="white"/>
                </a:solidFill>
              </a:rPr>
              <a:t>28-31 October  2014</a:t>
            </a:r>
            <a:endParaRPr lang="en-CA" dirty="0">
              <a:solidFill>
                <a:prstClr val="white"/>
              </a:solidFill>
            </a:endParaRPr>
          </a:p>
        </p:txBody>
      </p:sp>
      <p:sp>
        <p:nvSpPr>
          <p:cNvPr id="8" name="Footer Placeholder 7"/>
          <p:cNvSpPr>
            <a:spLocks noGrp="1"/>
          </p:cNvSpPr>
          <p:nvPr>
            <p:ph type="ftr" sz="quarter" idx="11"/>
          </p:nvPr>
        </p:nvSpPr>
        <p:spPr/>
        <p:txBody>
          <a:bodyPr/>
          <a:lstStyle/>
          <a:p>
            <a:r>
              <a:rPr lang="en-CA" smtClean="0">
                <a:solidFill>
                  <a:prstClr val="white"/>
                </a:solidFill>
              </a:rPr>
              <a:t>SIP AIDC SEMINAR</a:t>
            </a:r>
            <a:endParaRPr lang="en-CA" dirty="0">
              <a:solidFill>
                <a:prstClr val="white"/>
              </a:solidFill>
            </a:endParaRPr>
          </a:p>
        </p:txBody>
      </p:sp>
      <p:sp>
        <p:nvSpPr>
          <p:cNvPr id="9" name="Slide Number Placeholder 8"/>
          <p:cNvSpPr>
            <a:spLocks noGrp="1"/>
          </p:cNvSpPr>
          <p:nvPr>
            <p:ph type="sldNum" sz="quarter" idx="12"/>
          </p:nvPr>
        </p:nvSpPr>
        <p:spPr/>
        <p:txBody>
          <a:bodyPr/>
          <a:lstStyle/>
          <a:p>
            <a:fld id="{3FF909EE-2C65-48BC-95E5-26F3591A45A6}" type="slidenum">
              <a:rPr lang="en-CA" smtClean="0">
                <a:solidFill>
                  <a:prstClr val="white"/>
                </a:solidFill>
              </a:rPr>
              <a:pPr/>
              <a:t>13</a:t>
            </a:fld>
            <a:endParaRPr lang="en-CA">
              <a:solidFill>
                <a:prstClr val="white"/>
              </a:solidFill>
            </a:endParaRPr>
          </a:p>
        </p:txBody>
      </p:sp>
      <p:sp>
        <p:nvSpPr>
          <p:cNvPr id="11" name="Text Box 5"/>
          <p:cNvSpPr txBox="1">
            <a:spLocks noChangeArrowheads="1"/>
          </p:cNvSpPr>
          <p:nvPr/>
        </p:nvSpPr>
        <p:spPr bwMode="auto">
          <a:xfrm rot="-2585459">
            <a:off x="3990975" y="1714500"/>
            <a:ext cx="5210175" cy="1677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3077"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5" y="1340768"/>
            <a:ext cx="8093844" cy="5184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635752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83664"/>
            <a:ext cx="8229600" cy="1005176"/>
          </a:xfrm>
        </p:spPr>
        <p:txBody>
          <a:bodyPr/>
          <a:lstStyle/>
          <a:p>
            <a:r>
              <a:rPr lang="en-US" dirty="0" smtClean="0"/>
              <a:t>Basic core messages</a:t>
            </a:r>
            <a:endParaRPr lang="en-US" dirty="0"/>
          </a:p>
        </p:txBody>
      </p:sp>
      <p:sp>
        <p:nvSpPr>
          <p:cNvPr id="5" name="Text Placeholder 4"/>
          <p:cNvSpPr>
            <a:spLocks noGrp="1"/>
          </p:cNvSpPr>
          <p:nvPr>
            <p:ph type="body" idx="1"/>
          </p:nvPr>
        </p:nvSpPr>
        <p:spPr>
          <a:xfrm>
            <a:off x="467544" y="2204864"/>
            <a:ext cx="2733700" cy="639762"/>
          </a:xfrm>
        </p:spPr>
        <p:txBody>
          <a:bodyPr>
            <a:normAutofit fontScale="92500"/>
          </a:bodyPr>
          <a:lstStyle/>
          <a:p>
            <a:pPr algn="ctr"/>
            <a:r>
              <a:rPr lang="en-US" u="sng" dirty="0" smtClean="0"/>
              <a:t>AIDC            </a:t>
            </a:r>
            <a:r>
              <a:rPr lang="en-US" u="sng" dirty="0" err="1" smtClean="0"/>
              <a:t>AIDC</a:t>
            </a:r>
            <a:r>
              <a:rPr lang="en-US" u="sng" dirty="0" smtClean="0"/>
              <a:t> Doc</a:t>
            </a:r>
            <a:endParaRPr lang="en-US" u="sng" dirty="0"/>
          </a:p>
        </p:txBody>
      </p:sp>
      <p:sp>
        <p:nvSpPr>
          <p:cNvPr id="3" name="Content Placeholder 2"/>
          <p:cNvSpPr>
            <a:spLocks noGrp="1"/>
          </p:cNvSpPr>
          <p:nvPr>
            <p:ph sz="half" idx="2"/>
          </p:nvPr>
        </p:nvSpPr>
        <p:spPr/>
        <p:txBody>
          <a:bodyPr>
            <a:normAutofit fontScale="92500" lnSpcReduction="10000"/>
          </a:bodyPr>
          <a:lstStyle/>
          <a:p>
            <a:r>
              <a:rPr lang="en-US" dirty="0" smtClean="0"/>
              <a:t>ABI             </a:t>
            </a:r>
            <a:r>
              <a:rPr lang="en-US" dirty="0" err="1" smtClean="0"/>
              <a:t>ABI</a:t>
            </a:r>
            <a:endParaRPr lang="en-US" dirty="0" smtClean="0"/>
          </a:p>
          <a:p>
            <a:r>
              <a:rPr lang="en-US" dirty="0" smtClean="0"/>
              <a:t>EST             </a:t>
            </a:r>
            <a:r>
              <a:rPr lang="en-US" dirty="0" err="1" smtClean="0"/>
              <a:t>EST</a:t>
            </a:r>
            <a:endParaRPr lang="en-US" dirty="0" smtClean="0"/>
          </a:p>
          <a:p>
            <a:r>
              <a:rPr lang="en-US" dirty="0" smtClean="0"/>
              <a:t>ACP             </a:t>
            </a:r>
            <a:r>
              <a:rPr lang="en-US" dirty="0" err="1" smtClean="0"/>
              <a:t>ACP</a:t>
            </a:r>
            <a:endParaRPr lang="en-US" dirty="0" smtClean="0"/>
          </a:p>
          <a:p>
            <a:r>
              <a:rPr lang="en-US" dirty="0" smtClean="0"/>
              <a:t>TOC            </a:t>
            </a:r>
            <a:r>
              <a:rPr lang="en-US" dirty="0" err="1" smtClean="0"/>
              <a:t>TOC</a:t>
            </a:r>
            <a:endParaRPr lang="en-US" dirty="0" smtClean="0"/>
          </a:p>
          <a:p>
            <a:r>
              <a:rPr lang="en-US" dirty="0" smtClean="0"/>
              <a:t>AOC            </a:t>
            </a:r>
            <a:r>
              <a:rPr lang="en-US" dirty="0" err="1" smtClean="0"/>
              <a:t>AOC</a:t>
            </a:r>
            <a:endParaRPr lang="en-US" dirty="0" smtClean="0"/>
          </a:p>
          <a:p>
            <a:r>
              <a:rPr lang="en-US" dirty="0" smtClean="0"/>
              <a:t>-----             CPL</a:t>
            </a:r>
          </a:p>
          <a:p>
            <a:r>
              <a:rPr lang="en-US" dirty="0" smtClean="0"/>
              <a:t>------            MAC</a:t>
            </a:r>
          </a:p>
          <a:p>
            <a:r>
              <a:rPr lang="en-US" dirty="0" smtClean="0"/>
              <a:t>------            CDN</a:t>
            </a:r>
          </a:p>
          <a:p>
            <a:r>
              <a:rPr lang="en-US" dirty="0" smtClean="0"/>
              <a:t>------             REJ   </a:t>
            </a:r>
            <a:endParaRPr lang="en-US" dirty="0"/>
          </a:p>
        </p:txBody>
      </p:sp>
      <p:sp>
        <p:nvSpPr>
          <p:cNvPr id="6" name="Text Placeholder 5"/>
          <p:cNvSpPr>
            <a:spLocks noGrp="1"/>
          </p:cNvSpPr>
          <p:nvPr>
            <p:ph type="body" sz="quarter" idx="3"/>
          </p:nvPr>
        </p:nvSpPr>
        <p:spPr>
          <a:xfrm>
            <a:off x="4139952" y="2244139"/>
            <a:ext cx="2303239" cy="639762"/>
          </a:xfrm>
        </p:spPr>
        <p:txBody>
          <a:bodyPr/>
          <a:lstStyle/>
          <a:p>
            <a:pPr algn="ctr"/>
            <a:r>
              <a:rPr lang="en-US" u="sng" dirty="0" smtClean="0"/>
              <a:t>OLDI</a:t>
            </a:r>
            <a:endParaRPr lang="en-US" u="sng" dirty="0"/>
          </a:p>
        </p:txBody>
      </p:sp>
      <p:sp>
        <p:nvSpPr>
          <p:cNvPr id="7" name="Content Placeholder 6"/>
          <p:cNvSpPr>
            <a:spLocks noGrp="1"/>
          </p:cNvSpPr>
          <p:nvPr>
            <p:ph sz="quarter" idx="4"/>
          </p:nvPr>
        </p:nvSpPr>
        <p:spPr/>
        <p:txBody>
          <a:bodyPr/>
          <a:lstStyle/>
          <a:p>
            <a:r>
              <a:rPr lang="en-US" dirty="0" smtClean="0"/>
              <a:t>ABI</a:t>
            </a:r>
          </a:p>
          <a:p>
            <a:r>
              <a:rPr lang="en-US" dirty="0" smtClean="0"/>
              <a:t>ACT</a:t>
            </a:r>
          </a:p>
          <a:p>
            <a:r>
              <a:rPr lang="en-US" dirty="0" smtClean="0"/>
              <a:t>MAC</a:t>
            </a:r>
          </a:p>
          <a:p>
            <a:r>
              <a:rPr lang="en-US" dirty="0" smtClean="0"/>
              <a:t>TIM</a:t>
            </a:r>
          </a:p>
          <a:p>
            <a:r>
              <a:rPr lang="en-US" dirty="0" smtClean="0"/>
              <a:t>COF</a:t>
            </a:r>
          </a:p>
          <a:p>
            <a:r>
              <a:rPr lang="en-US" dirty="0" smtClean="0"/>
              <a:t>REV</a:t>
            </a:r>
          </a:p>
          <a:p>
            <a:r>
              <a:rPr lang="en-US" dirty="0" smtClean="0"/>
              <a:t>PAC</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3FF909EE-2C65-48BC-95E5-26F3591A45A6}" type="slidenum">
              <a:rPr lang="en-CA" smtClean="0"/>
              <a:t>14</a:t>
            </a:fld>
            <a:endParaRPr lang="en-CA"/>
          </a:p>
        </p:txBody>
      </p:sp>
    </p:spTree>
    <p:extLst>
      <p:ext uri="{BB962C8B-B14F-4D97-AF65-F5344CB8AC3E}">
        <p14:creationId xmlns:p14="http://schemas.microsoft.com/office/powerpoint/2010/main" val="20272656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Phase 1 messages</a:t>
            </a:r>
            <a:endParaRPr lang="en-US" dirty="0"/>
          </a:p>
        </p:txBody>
      </p:sp>
      <p:sp>
        <p:nvSpPr>
          <p:cNvPr id="3" name="Content Placeholder 2"/>
          <p:cNvSpPr>
            <a:spLocks noGrp="1"/>
          </p:cNvSpPr>
          <p:nvPr>
            <p:ph idx="1"/>
          </p:nvPr>
        </p:nvSpPr>
        <p:spPr/>
        <p:txBody>
          <a:bodyPr>
            <a:normAutofit/>
          </a:bodyPr>
          <a:lstStyle/>
          <a:p>
            <a:pPr lvl="0"/>
            <a:r>
              <a:rPr lang="en-US" dirty="0" smtClean="0"/>
              <a:t>Advance </a:t>
            </a:r>
            <a:r>
              <a:rPr lang="en-US" dirty="0"/>
              <a:t>Boundary </a:t>
            </a:r>
            <a:r>
              <a:rPr lang="en-US" dirty="0" smtClean="0"/>
              <a:t>Inform </a:t>
            </a:r>
            <a:r>
              <a:rPr lang="en-US" dirty="0"/>
              <a:t>	</a:t>
            </a:r>
            <a:r>
              <a:rPr lang="en-US" dirty="0" smtClean="0"/>
              <a:t>ABI</a:t>
            </a:r>
            <a:endParaRPr lang="en-US" dirty="0"/>
          </a:p>
          <a:p>
            <a:pPr lvl="0"/>
            <a:r>
              <a:rPr lang="en-US" dirty="0"/>
              <a:t>Activate 					ACT</a:t>
            </a:r>
          </a:p>
          <a:p>
            <a:pPr lvl="0"/>
            <a:r>
              <a:rPr lang="en-US" dirty="0"/>
              <a:t>Revision 				REV</a:t>
            </a:r>
          </a:p>
          <a:p>
            <a:pPr lvl="0"/>
            <a:r>
              <a:rPr lang="en-US" dirty="0"/>
              <a:t>Preliminary Activation		</a:t>
            </a:r>
            <a:r>
              <a:rPr lang="en-US" dirty="0" smtClean="0"/>
              <a:t>PAC</a:t>
            </a:r>
            <a:endParaRPr lang="en-US" dirty="0"/>
          </a:p>
          <a:p>
            <a:pPr lvl="0"/>
            <a:r>
              <a:rPr lang="en-US" dirty="0"/>
              <a:t>Abrogation of Co-ordination 	</a:t>
            </a:r>
            <a:r>
              <a:rPr lang="en-US" dirty="0" smtClean="0"/>
              <a:t>MAC</a:t>
            </a:r>
            <a:endParaRPr lang="en-US" dirty="0"/>
          </a:p>
          <a:p>
            <a:pPr lvl="0"/>
            <a:r>
              <a:rPr lang="en-US" dirty="0"/>
              <a:t>SSR Code Assignment 		</a:t>
            </a:r>
            <a:r>
              <a:rPr lang="en-US" dirty="0" smtClean="0"/>
              <a:t>COD</a:t>
            </a:r>
            <a:endParaRPr lang="en-US" dirty="0"/>
          </a:p>
          <a:p>
            <a:pPr lvl="0"/>
            <a:r>
              <a:rPr lang="en-US" dirty="0"/>
              <a:t>Arrival Management 		</a:t>
            </a:r>
            <a:r>
              <a:rPr lang="en-US" dirty="0" smtClean="0"/>
              <a:t>AMA</a:t>
            </a:r>
          </a:p>
          <a:p>
            <a:r>
              <a:rPr lang="en-US" dirty="0" smtClean="0"/>
              <a:t>Logical </a:t>
            </a:r>
            <a:r>
              <a:rPr lang="en-US" dirty="0" err="1" smtClean="0"/>
              <a:t>Ack</a:t>
            </a:r>
            <a:r>
              <a:rPr lang="en-US" dirty="0" smtClean="0"/>
              <a:t> Message                   LAM</a:t>
            </a:r>
            <a:endParaRPr lang="en-US" dirty="0">
              <a:ea typeface="Calibri"/>
              <a:cs typeface="Arial"/>
            </a:endParaRPr>
          </a:p>
          <a:p>
            <a:pPr lvl="0"/>
            <a:endParaRPr lang="en-US" dirty="0" smtClean="0"/>
          </a:p>
          <a:p>
            <a:pPr marL="0" indent="0">
              <a:buNone/>
            </a:pPr>
            <a:endParaRPr lang="en-US" dirty="0"/>
          </a:p>
        </p:txBody>
      </p:sp>
      <p:sp>
        <p:nvSpPr>
          <p:cNvPr id="5" name="Slide Number Placeholder 4"/>
          <p:cNvSpPr>
            <a:spLocks noGrp="1"/>
          </p:cNvSpPr>
          <p:nvPr>
            <p:ph type="sldNum" sz="quarter" idx="12"/>
          </p:nvPr>
        </p:nvSpPr>
        <p:spPr/>
        <p:txBody>
          <a:bodyPr/>
          <a:lstStyle/>
          <a:p>
            <a:fld id="{3FF909EE-2C65-48BC-95E5-26F3591A45A6}" type="slidenum">
              <a:rPr lang="en-CA" smtClean="0"/>
              <a:t>15</a:t>
            </a:fld>
            <a:endParaRPr lang="en-CA"/>
          </a:p>
        </p:txBody>
      </p:sp>
    </p:spTree>
    <p:extLst>
      <p:ext uri="{BB962C8B-B14F-4D97-AF65-F5344CB8AC3E}">
        <p14:creationId xmlns:p14="http://schemas.microsoft.com/office/powerpoint/2010/main" val="11319202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08720"/>
            <a:ext cx="8229600" cy="648072"/>
          </a:xfrm>
        </p:spPr>
        <p:txBody>
          <a:bodyPr/>
          <a:lstStyle/>
          <a:p>
            <a:r>
              <a:rPr lang="en-US" dirty="0" smtClean="0"/>
              <a:t>7. Test Objectives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693861756"/>
              </p:ext>
            </p:extLst>
          </p:nvPr>
        </p:nvGraphicFramePr>
        <p:xfrm>
          <a:off x="107503" y="1556792"/>
          <a:ext cx="9036497" cy="5150485"/>
        </p:xfrm>
        <a:graphic>
          <a:graphicData uri="http://schemas.openxmlformats.org/drawingml/2006/table">
            <a:tbl>
              <a:tblPr firstRow="1" firstCol="1" bandRow="1">
                <a:tableStyleId>{5C22544A-7EE6-4342-B048-85BDC9FD1C3A}</a:tableStyleId>
              </a:tblPr>
              <a:tblGrid>
                <a:gridCol w="791598"/>
                <a:gridCol w="2190447"/>
                <a:gridCol w="6054452"/>
              </a:tblGrid>
              <a:tr h="206298">
                <a:tc>
                  <a:txBody>
                    <a:bodyPr/>
                    <a:lstStyle/>
                    <a:p>
                      <a:pPr marL="0" marR="0" algn="ctr">
                        <a:lnSpc>
                          <a:spcPct val="115000"/>
                        </a:lnSpc>
                        <a:spcBef>
                          <a:spcPts val="0"/>
                        </a:spcBef>
                        <a:spcAft>
                          <a:spcPts val="0"/>
                        </a:spcAft>
                      </a:pPr>
                      <a:r>
                        <a:rPr lang="en-US" sz="1200" dirty="0">
                          <a:effectLst/>
                        </a:rPr>
                        <a:t>No</a:t>
                      </a:r>
                      <a:endParaRPr lang="en-US" sz="1100" dirty="0">
                        <a:effectLst/>
                        <a:latin typeface="Calibri"/>
                        <a:ea typeface="Calibri"/>
                        <a:cs typeface="Arial"/>
                      </a:endParaRPr>
                    </a:p>
                  </a:txBody>
                  <a:tcPr marL="67271" marR="67271" marT="0" marB="0"/>
                </a:tc>
                <a:tc>
                  <a:txBody>
                    <a:bodyPr/>
                    <a:lstStyle/>
                    <a:p>
                      <a:pPr marL="0" marR="0" algn="ctr">
                        <a:lnSpc>
                          <a:spcPct val="115000"/>
                        </a:lnSpc>
                        <a:spcBef>
                          <a:spcPts val="0"/>
                        </a:spcBef>
                        <a:spcAft>
                          <a:spcPts val="600"/>
                        </a:spcAft>
                      </a:pPr>
                      <a:r>
                        <a:rPr lang="en-US" sz="1200">
                          <a:effectLst/>
                        </a:rPr>
                        <a:t>Test step</a:t>
                      </a:r>
                      <a:endParaRPr lang="en-US" sz="1100">
                        <a:effectLst/>
                        <a:latin typeface="Calibri"/>
                        <a:ea typeface="Calibri"/>
                        <a:cs typeface="Arial"/>
                      </a:endParaRPr>
                    </a:p>
                  </a:txBody>
                  <a:tcPr marL="67271" marR="67271" marT="0" marB="0"/>
                </a:tc>
                <a:tc>
                  <a:txBody>
                    <a:bodyPr/>
                    <a:lstStyle/>
                    <a:p>
                      <a:pPr marL="0" marR="0" algn="ctr">
                        <a:lnSpc>
                          <a:spcPct val="115000"/>
                        </a:lnSpc>
                        <a:spcBef>
                          <a:spcPts val="0"/>
                        </a:spcBef>
                        <a:spcAft>
                          <a:spcPts val="600"/>
                        </a:spcAft>
                      </a:pPr>
                      <a:r>
                        <a:rPr lang="en-US" sz="1200">
                          <a:effectLst/>
                        </a:rPr>
                        <a:t>Test Description</a:t>
                      </a:r>
                      <a:endParaRPr lang="en-US" sz="1100">
                        <a:effectLst/>
                        <a:latin typeface="Calibri"/>
                        <a:ea typeface="Calibri"/>
                        <a:cs typeface="Arial"/>
                      </a:endParaRPr>
                    </a:p>
                  </a:txBody>
                  <a:tcPr marL="67271" marR="67271" marT="0" marB="0"/>
                </a:tc>
              </a:tr>
              <a:tr h="313309">
                <a:tc>
                  <a:txBody>
                    <a:bodyPr/>
                    <a:lstStyle/>
                    <a:p>
                      <a:pPr marL="0" marR="0">
                        <a:lnSpc>
                          <a:spcPct val="115000"/>
                        </a:lnSpc>
                        <a:spcBef>
                          <a:spcPts val="0"/>
                        </a:spcBef>
                        <a:spcAft>
                          <a:spcPts val="0"/>
                        </a:spcAft>
                      </a:pPr>
                      <a:r>
                        <a:rPr lang="en-US" sz="1100">
                          <a:effectLst/>
                        </a:rPr>
                        <a:t>01</a:t>
                      </a:r>
                      <a:endParaRPr lang="en-US" sz="1100">
                        <a:effectLst/>
                        <a:latin typeface="Calibri"/>
                        <a:ea typeface="Calibri"/>
                        <a:cs typeface="Arial"/>
                      </a:endParaRPr>
                    </a:p>
                  </a:txBody>
                  <a:tcPr marL="67271" marR="67271" marT="0" marB="0"/>
                </a:tc>
                <a:tc>
                  <a:txBody>
                    <a:bodyPr/>
                    <a:lstStyle/>
                    <a:p>
                      <a:pPr marL="0" marR="0">
                        <a:lnSpc>
                          <a:spcPct val="115000"/>
                        </a:lnSpc>
                        <a:spcBef>
                          <a:spcPts val="0"/>
                        </a:spcBef>
                        <a:spcAft>
                          <a:spcPts val="0"/>
                        </a:spcAft>
                      </a:pPr>
                      <a:r>
                        <a:rPr lang="en-US" sz="1200" b="1" dirty="0">
                          <a:effectLst/>
                        </a:rPr>
                        <a:t>Connectivity between FDPSs</a:t>
                      </a:r>
                      <a:endParaRPr lang="en-US" sz="1200" b="1" dirty="0">
                        <a:effectLst/>
                        <a:latin typeface="Calibri"/>
                        <a:ea typeface="Calibri"/>
                        <a:cs typeface="Arial"/>
                      </a:endParaRPr>
                    </a:p>
                  </a:txBody>
                  <a:tcPr marL="67271" marR="67271" marT="0" marB="0"/>
                </a:tc>
                <a:tc>
                  <a:txBody>
                    <a:bodyPr/>
                    <a:lstStyle/>
                    <a:p>
                      <a:pPr marL="0" marR="0">
                        <a:lnSpc>
                          <a:spcPct val="115000"/>
                        </a:lnSpc>
                        <a:spcBef>
                          <a:spcPts val="0"/>
                        </a:spcBef>
                        <a:spcAft>
                          <a:spcPts val="0"/>
                        </a:spcAft>
                      </a:pPr>
                      <a:r>
                        <a:rPr lang="en-US" sz="1200" b="1" dirty="0">
                          <a:effectLst/>
                        </a:rPr>
                        <a:t>Check connectivity between FDPSs</a:t>
                      </a:r>
                      <a:endParaRPr lang="en-US" sz="1200" b="1" dirty="0">
                        <a:effectLst/>
                        <a:latin typeface="Calibri"/>
                        <a:ea typeface="Calibri"/>
                        <a:cs typeface="Arial"/>
                      </a:endParaRPr>
                    </a:p>
                  </a:txBody>
                  <a:tcPr marL="67271" marR="67271" marT="0" marB="0"/>
                </a:tc>
              </a:tr>
              <a:tr h="189106">
                <a:tc>
                  <a:txBody>
                    <a:bodyPr/>
                    <a:lstStyle/>
                    <a:p>
                      <a:pPr marL="0" marR="0">
                        <a:lnSpc>
                          <a:spcPct val="115000"/>
                        </a:lnSpc>
                        <a:spcBef>
                          <a:spcPts val="0"/>
                        </a:spcBef>
                        <a:spcAft>
                          <a:spcPts val="0"/>
                        </a:spcAft>
                      </a:pPr>
                      <a:r>
                        <a:rPr lang="en-US" sz="1100">
                          <a:effectLst/>
                        </a:rPr>
                        <a:t>02</a:t>
                      </a:r>
                      <a:endParaRPr lang="en-US" sz="1100">
                        <a:effectLst/>
                        <a:latin typeface="Calibri"/>
                        <a:ea typeface="Calibri"/>
                        <a:cs typeface="Arial"/>
                      </a:endParaRPr>
                    </a:p>
                  </a:txBody>
                  <a:tcPr marL="67271" marR="67271" marT="0" marB="0"/>
                </a:tc>
                <a:tc>
                  <a:txBody>
                    <a:bodyPr/>
                    <a:lstStyle/>
                    <a:p>
                      <a:pPr marL="0" marR="0">
                        <a:lnSpc>
                          <a:spcPct val="115000"/>
                        </a:lnSpc>
                        <a:spcBef>
                          <a:spcPts val="0"/>
                        </a:spcBef>
                        <a:spcAft>
                          <a:spcPts val="0"/>
                        </a:spcAft>
                      </a:pPr>
                      <a:r>
                        <a:rPr lang="en-US" sz="1200" b="1">
                          <a:effectLst/>
                        </a:rPr>
                        <a:t>FPL Processing</a:t>
                      </a:r>
                      <a:endParaRPr lang="en-US" sz="1200" b="1">
                        <a:effectLst/>
                        <a:latin typeface="Calibri"/>
                        <a:ea typeface="Calibri"/>
                        <a:cs typeface="Arial"/>
                      </a:endParaRPr>
                    </a:p>
                  </a:txBody>
                  <a:tcPr marL="67271" marR="67271" marT="0" marB="0"/>
                </a:tc>
                <a:tc>
                  <a:txBody>
                    <a:bodyPr/>
                    <a:lstStyle/>
                    <a:p>
                      <a:pPr marL="0" marR="0">
                        <a:lnSpc>
                          <a:spcPct val="115000"/>
                        </a:lnSpc>
                        <a:spcBef>
                          <a:spcPts val="0"/>
                        </a:spcBef>
                        <a:spcAft>
                          <a:spcPts val="0"/>
                        </a:spcAft>
                      </a:pPr>
                      <a:r>
                        <a:rPr lang="en-US" sz="1200" b="1" dirty="0">
                          <a:effectLst/>
                        </a:rPr>
                        <a:t>Check FPLs are correctly received and processed</a:t>
                      </a:r>
                      <a:endParaRPr lang="en-US" sz="1200" b="1" dirty="0">
                        <a:effectLst/>
                        <a:latin typeface="Calibri"/>
                        <a:ea typeface="Calibri"/>
                        <a:cs typeface="Arial"/>
                      </a:endParaRPr>
                    </a:p>
                  </a:txBody>
                  <a:tcPr marL="67271" marR="67271" marT="0" marB="0"/>
                </a:tc>
              </a:tr>
              <a:tr h="189106">
                <a:tc gridSpan="3">
                  <a:txBody>
                    <a:bodyPr/>
                    <a:lstStyle/>
                    <a:p>
                      <a:pPr marL="0" marR="0" algn="ctr">
                        <a:lnSpc>
                          <a:spcPct val="115000"/>
                        </a:lnSpc>
                        <a:spcBef>
                          <a:spcPts val="0"/>
                        </a:spcBef>
                        <a:spcAft>
                          <a:spcPts val="0"/>
                        </a:spcAft>
                      </a:pPr>
                      <a:r>
                        <a:rPr lang="en-US" sz="1200" b="1" dirty="0">
                          <a:effectLst/>
                        </a:rPr>
                        <a:t>Preliminary Activation Message (PAC)</a:t>
                      </a:r>
                      <a:endParaRPr lang="en-US" sz="1200" b="1" dirty="0">
                        <a:effectLst/>
                        <a:latin typeface="Calibri"/>
                        <a:ea typeface="Calibri"/>
                        <a:cs typeface="Arial"/>
                      </a:endParaRPr>
                    </a:p>
                  </a:txBody>
                  <a:tcPr marL="67271" marR="67271" marT="0" marB="0"/>
                </a:tc>
                <a:tc hMerge="1">
                  <a:txBody>
                    <a:bodyPr/>
                    <a:lstStyle/>
                    <a:p>
                      <a:endParaRPr lang="en-US"/>
                    </a:p>
                  </a:txBody>
                  <a:tcPr/>
                </a:tc>
                <a:tc hMerge="1">
                  <a:txBody>
                    <a:bodyPr/>
                    <a:lstStyle/>
                    <a:p>
                      <a:endParaRPr lang="en-US"/>
                    </a:p>
                  </a:txBody>
                  <a:tcPr/>
                </a:tc>
              </a:tr>
              <a:tr h="567319">
                <a:tc>
                  <a:txBody>
                    <a:bodyPr/>
                    <a:lstStyle/>
                    <a:p>
                      <a:pPr marL="0" marR="0">
                        <a:lnSpc>
                          <a:spcPct val="115000"/>
                        </a:lnSpc>
                        <a:spcBef>
                          <a:spcPts val="0"/>
                        </a:spcBef>
                        <a:spcAft>
                          <a:spcPts val="0"/>
                        </a:spcAft>
                      </a:pPr>
                      <a:r>
                        <a:rPr lang="en-US" sz="1100">
                          <a:effectLst/>
                        </a:rPr>
                        <a:t>03</a:t>
                      </a:r>
                      <a:endParaRPr lang="en-US" sz="1100">
                        <a:effectLst/>
                        <a:latin typeface="Calibri"/>
                        <a:ea typeface="Calibri"/>
                        <a:cs typeface="Arial"/>
                      </a:endParaRPr>
                    </a:p>
                  </a:txBody>
                  <a:tcPr marL="67271" marR="67271" marT="0" marB="0"/>
                </a:tc>
                <a:tc>
                  <a:txBody>
                    <a:bodyPr/>
                    <a:lstStyle/>
                    <a:p>
                      <a:pPr marL="0" marR="0">
                        <a:lnSpc>
                          <a:spcPct val="115000"/>
                        </a:lnSpc>
                        <a:spcBef>
                          <a:spcPts val="0"/>
                        </a:spcBef>
                        <a:spcAft>
                          <a:spcPts val="0"/>
                        </a:spcAft>
                      </a:pPr>
                      <a:r>
                        <a:rPr lang="en-US" sz="1200" b="1">
                          <a:effectLst/>
                        </a:rPr>
                        <a:t>PAC Message association</a:t>
                      </a:r>
                      <a:endParaRPr lang="en-US" sz="1200" b="1">
                        <a:effectLst/>
                        <a:latin typeface="Calibri"/>
                        <a:ea typeface="Calibri"/>
                        <a:cs typeface="Arial"/>
                      </a:endParaRPr>
                    </a:p>
                  </a:txBody>
                  <a:tcPr marL="67271" marR="67271" marT="0" marB="0"/>
                </a:tc>
                <a:tc>
                  <a:txBody>
                    <a:bodyPr/>
                    <a:lstStyle/>
                    <a:p>
                      <a:pPr marL="0" marR="0">
                        <a:lnSpc>
                          <a:spcPct val="115000"/>
                        </a:lnSpc>
                        <a:spcBef>
                          <a:spcPts val="0"/>
                        </a:spcBef>
                        <a:spcAft>
                          <a:spcPts val="0"/>
                        </a:spcAft>
                      </a:pPr>
                      <a:r>
                        <a:rPr lang="en-US" sz="1200" b="1" dirty="0">
                          <a:effectLst/>
                        </a:rPr>
                        <a:t>Check PAC messages are correctly sent, received, processed and associated with the correct FPL.  If the system is unable to process a message that is syntactically and semantically correct, it should be referred for Manual intervention.  </a:t>
                      </a:r>
                      <a:endParaRPr lang="en-US" sz="1200" b="1" dirty="0">
                        <a:effectLst/>
                        <a:latin typeface="Calibri"/>
                        <a:ea typeface="Calibri"/>
                        <a:cs typeface="Arial"/>
                      </a:endParaRPr>
                    </a:p>
                  </a:txBody>
                  <a:tcPr marL="67271" marR="67271" marT="0" marB="0"/>
                </a:tc>
              </a:tr>
              <a:tr h="567319">
                <a:tc>
                  <a:txBody>
                    <a:bodyPr/>
                    <a:lstStyle/>
                    <a:p>
                      <a:pPr marL="0" marR="0">
                        <a:lnSpc>
                          <a:spcPct val="115000"/>
                        </a:lnSpc>
                        <a:spcBef>
                          <a:spcPts val="0"/>
                        </a:spcBef>
                        <a:spcAft>
                          <a:spcPts val="0"/>
                        </a:spcAft>
                      </a:pPr>
                      <a:r>
                        <a:rPr lang="en-US" sz="1100">
                          <a:effectLst/>
                        </a:rPr>
                        <a:t>04</a:t>
                      </a:r>
                      <a:endParaRPr lang="en-US" sz="1100">
                        <a:effectLst/>
                        <a:latin typeface="Calibri"/>
                        <a:ea typeface="Calibri"/>
                        <a:cs typeface="Arial"/>
                      </a:endParaRPr>
                    </a:p>
                  </a:txBody>
                  <a:tcPr marL="67271" marR="67271" marT="0" marB="0"/>
                </a:tc>
                <a:tc>
                  <a:txBody>
                    <a:bodyPr/>
                    <a:lstStyle/>
                    <a:p>
                      <a:pPr marL="0" marR="0">
                        <a:lnSpc>
                          <a:spcPct val="115000"/>
                        </a:lnSpc>
                        <a:spcBef>
                          <a:spcPts val="0"/>
                        </a:spcBef>
                        <a:spcAft>
                          <a:spcPts val="0"/>
                        </a:spcAft>
                      </a:pPr>
                      <a:r>
                        <a:rPr lang="en-US" sz="1200" b="1">
                          <a:effectLst/>
                        </a:rPr>
                        <a:t>Coordination of Changes to previous PAC message </a:t>
                      </a:r>
                      <a:endParaRPr lang="en-US" sz="1200" b="1">
                        <a:effectLst/>
                        <a:latin typeface="Calibri"/>
                        <a:ea typeface="Calibri"/>
                        <a:cs typeface="Arial"/>
                      </a:endParaRPr>
                    </a:p>
                  </a:txBody>
                  <a:tcPr marL="67271" marR="67271" marT="0" marB="0"/>
                </a:tc>
                <a:tc>
                  <a:txBody>
                    <a:bodyPr/>
                    <a:lstStyle/>
                    <a:p>
                      <a:pPr marL="0" marR="0">
                        <a:lnSpc>
                          <a:spcPct val="115000"/>
                        </a:lnSpc>
                        <a:spcBef>
                          <a:spcPts val="0"/>
                        </a:spcBef>
                        <a:spcAft>
                          <a:spcPts val="0"/>
                        </a:spcAft>
                      </a:pPr>
                      <a:r>
                        <a:rPr lang="en-US" sz="1200" b="1" dirty="0">
                          <a:effectLst/>
                        </a:rPr>
                        <a:t>Check changes to previous PAC messages such as Change in SSR code, Aircraft type, Coordination point, Flight level and Destination aerodrome are correctly sent, received and associated with the correct FPL.</a:t>
                      </a:r>
                      <a:endParaRPr lang="en-US" sz="1200" b="1" dirty="0">
                        <a:effectLst/>
                        <a:latin typeface="Calibri"/>
                        <a:ea typeface="Calibri"/>
                        <a:cs typeface="Arial"/>
                      </a:endParaRPr>
                    </a:p>
                  </a:txBody>
                  <a:tcPr marL="67271" marR="67271" marT="0" marB="0"/>
                </a:tc>
              </a:tr>
              <a:tr h="189106">
                <a:tc gridSpan="3">
                  <a:txBody>
                    <a:bodyPr/>
                    <a:lstStyle/>
                    <a:p>
                      <a:pPr marL="0" marR="0" algn="ctr">
                        <a:lnSpc>
                          <a:spcPct val="115000"/>
                        </a:lnSpc>
                        <a:spcBef>
                          <a:spcPts val="0"/>
                        </a:spcBef>
                        <a:spcAft>
                          <a:spcPts val="0"/>
                        </a:spcAft>
                      </a:pPr>
                      <a:r>
                        <a:rPr lang="en-US" sz="1200" b="1" dirty="0">
                          <a:effectLst/>
                        </a:rPr>
                        <a:t>Advance Boundary Information (ABI)</a:t>
                      </a:r>
                      <a:endParaRPr lang="en-US" sz="1200" b="1" dirty="0">
                        <a:effectLst/>
                        <a:latin typeface="Calibri"/>
                        <a:ea typeface="Calibri"/>
                        <a:cs typeface="Arial"/>
                      </a:endParaRPr>
                    </a:p>
                  </a:txBody>
                  <a:tcPr marL="67271" marR="67271" marT="0" marB="0"/>
                </a:tc>
                <a:tc hMerge="1">
                  <a:txBody>
                    <a:bodyPr/>
                    <a:lstStyle/>
                    <a:p>
                      <a:endParaRPr lang="en-US"/>
                    </a:p>
                  </a:txBody>
                  <a:tcPr/>
                </a:tc>
                <a:tc hMerge="1">
                  <a:txBody>
                    <a:bodyPr/>
                    <a:lstStyle/>
                    <a:p>
                      <a:endParaRPr lang="en-US"/>
                    </a:p>
                  </a:txBody>
                  <a:tcPr/>
                </a:tc>
              </a:tr>
              <a:tr h="567319">
                <a:tc>
                  <a:txBody>
                    <a:bodyPr/>
                    <a:lstStyle/>
                    <a:p>
                      <a:pPr marL="0" marR="0">
                        <a:lnSpc>
                          <a:spcPct val="115000"/>
                        </a:lnSpc>
                        <a:spcBef>
                          <a:spcPts val="0"/>
                        </a:spcBef>
                        <a:spcAft>
                          <a:spcPts val="0"/>
                        </a:spcAft>
                      </a:pPr>
                      <a:r>
                        <a:rPr lang="en-US" sz="1100">
                          <a:effectLst/>
                        </a:rPr>
                        <a:t>05</a:t>
                      </a:r>
                      <a:endParaRPr lang="en-US" sz="1100">
                        <a:effectLst/>
                        <a:latin typeface="Calibri"/>
                        <a:ea typeface="Calibri"/>
                        <a:cs typeface="Arial"/>
                      </a:endParaRPr>
                    </a:p>
                  </a:txBody>
                  <a:tcPr marL="67271" marR="67271" marT="0" marB="0"/>
                </a:tc>
                <a:tc>
                  <a:txBody>
                    <a:bodyPr/>
                    <a:lstStyle/>
                    <a:p>
                      <a:pPr marL="0" marR="0">
                        <a:lnSpc>
                          <a:spcPct val="115000"/>
                        </a:lnSpc>
                        <a:spcBef>
                          <a:spcPts val="0"/>
                        </a:spcBef>
                        <a:spcAft>
                          <a:spcPts val="0"/>
                        </a:spcAft>
                      </a:pPr>
                      <a:r>
                        <a:rPr lang="en-US" sz="1200" b="1">
                          <a:effectLst/>
                        </a:rPr>
                        <a:t>ABI Message association</a:t>
                      </a:r>
                      <a:endParaRPr lang="en-US" sz="1200" b="1">
                        <a:effectLst/>
                        <a:latin typeface="Calibri"/>
                        <a:ea typeface="Calibri"/>
                        <a:cs typeface="Arial"/>
                      </a:endParaRPr>
                    </a:p>
                  </a:txBody>
                  <a:tcPr marL="67271" marR="67271" marT="0" marB="0"/>
                </a:tc>
                <a:tc>
                  <a:txBody>
                    <a:bodyPr/>
                    <a:lstStyle/>
                    <a:p>
                      <a:pPr marL="0" marR="0">
                        <a:lnSpc>
                          <a:spcPct val="115000"/>
                        </a:lnSpc>
                        <a:spcBef>
                          <a:spcPts val="0"/>
                        </a:spcBef>
                        <a:spcAft>
                          <a:spcPts val="0"/>
                        </a:spcAft>
                      </a:pPr>
                      <a:r>
                        <a:rPr lang="en-US" sz="1200" b="1" dirty="0">
                          <a:effectLst/>
                        </a:rPr>
                        <a:t>Check ABI messages are correctly sent, received, processed and associated with the correct FPL.  If the system is unable to process a message that is syntactically and semantically correct, it should be referred for Manual intervention.  </a:t>
                      </a:r>
                      <a:endParaRPr lang="en-US" sz="1200" b="1" dirty="0">
                        <a:effectLst/>
                        <a:latin typeface="Calibri"/>
                        <a:ea typeface="Calibri"/>
                        <a:cs typeface="Arial"/>
                      </a:endParaRPr>
                    </a:p>
                  </a:txBody>
                  <a:tcPr marL="67271" marR="67271" marT="0" marB="0"/>
                </a:tc>
              </a:tr>
              <a:tr h="567319">
                <a:tc>
                  <a:txBody>
                    <a:bodyPr/>
                    <a:lstStyle/>
                    <a:p>
                      <a:pPr marL="0" marR="0">
                        <a:lnSpc>
                          <a:spcPct val="115000"/>
                        </a:lnSpc>
                        <a:spcBef>
                          <a:spcPts val="0"/>
                        </a:spcBef>
                        <a:spcAft>
                          <a:spcPts val="0"/>
                        </a:spcAft>
                      </a:pPr>
                      <a:r>
                        <a:rPr lang="en-US" sz="1100">
                          <a:effectLst/>
                        </a:rPr>
                        <a:t>06</a:t>
                      </a:r>
                      <a:endParaRPr lang="en-US" sz="1100">
                        <a:effectLst/>
                        <a:latin typeface="Calibri"/>
                        <a:ea typeface="Calibri"/>
                        <a:cs typeface="Arial"/>
                      </a:endParaRPr>
                    </a:p>
                  </a:txBody>
                  <a:tcPr marL="67271" marR="67271" marT="0" marB="0"/>
                </a:tc>
                <a:tc>
                  <a:txBody>
                    <a:bodyPr/>
                    <a:lstStyle/>
                    <a:p>
                      <a:pPr marL="0" marR="0">
                        <a:lnSpc>
                          <a:spcPct val="115000"/>
                        </a:lnSpc>
                        <a:spcBef>
                          <a:spcPts val="0"/>
                        </a:spcBef>
                        <a:spcAft>
                          <a:spcPts val="0"/>
                        </a:spcAft>
                      </a:pPr>
                      <a:r>
                        <a:rPr lang="en-US" sz="1200" b="1">
                          <a:effectLst/>
                        </a:rPr>
                        <a:t>Coordination of Changes to previous ABI message </a:t>
                      </a:r>
                      <a:endParaRPr lang="en-US" sz="1200" b="1">
                        <a:effectLst/>
                        <a:latin typeface="Calibri"/>
                        <a:ea typeface="Calibri"/>
                        <a:cs typeface="Arial"/>
                      </a:endParaRPr>
                    </a:p>
                  </a:txBody>
                  <a:tcPr marL="67271" marR="67271" marT="0" marB="0"/>
                </a:tc>
                <a:tc>
                  <a:txBody>
                    <a:bodyPr/>
                    <a:lstStyle/>
                    <a:p>
                      <a:pPr marL="0" marR="0">
                        <a:lnSpc>
                          <a:spcPct val="115000"/>
                        </a:lnSpc>
                        <a:spcBef>
                          <a:spcPts val="0"/>
                        </a:spcBef>
                        <a:spcAft>
                          <a:spcPts val="0"/>
                        </a:spcAft>
                      </a:pPr>
                      <a:r>
                        <a:rPr lang="en-US" sz="1200" b="1" dirty="0">
                          <a:effectLst/>
                        </a:rPr>
                        <a:t>Check changes to previous ABI messages such as Change in SSR code, Aircraft type, Coordination point, Flight level and Destination aerodrome are correctly sent, received and associated with the correct FPL.</a:t>
                      </a:r>
                      <a:endParaRPr lang="en-US" sz="1200" b="1" dirty="0">
                        <a:effectLst/>
                        <a:latin typeface="Calibri"/>
                        <a:ea typeface="Calibri"/>
                        <a:cs typeface="Arial"/>
                      </a:endParaRPr>
                    </a:p>
                  </a:txBody>
                  <a:tcPr marL="67271" marR="67271" marT="0" marB="0"/>
                </a:tc>
              </a:tr>
              <a:tr h="189106">
                <a:tc gridSpan="3">
                  <a:txBody>
                    <a:bodyPr/>
                    <a:lstStyle/>
                    <a:p>
                      <a:pPr marL="0" marR="0" algn="ctr">
                        <a:lnSpc>
                          <a:spcPct val="115000"/>
                        </a:lnSpc>
                        <a:spcBef>
                          <a:spcPts val="0"/>
                        </a:spcBef>
                        <a:spcAft>
                          <a:spcPts val="0"/>
                        </a:spcAft>
                      </a:pPr>
                      <a:r>
                        <a:rPr lang="en-US" sz="1200" b="1" dirty="0">
                          <a:effectLst/>
                        </a:rPr>
                        <a:t>Activate (ACT)</a:t>
                      </a:r>
                      <a:endParaRPr lang="en-US" sz="1200" b="1" dirty="0">
                        <a:effectLst/>
                        <a:latin typeface="Calibri"/>
                        <a:ea typeface="Calibri"/>
                        <a:cs typeface="Arial"/>
                      </a:endParaRPr>
                    </a:p>
                  </a:txBody>
                  <a:tcPr marL="67271" marR="67271" marT="0" marB="0"/>
                </a:tc>
                <a:tc hMerge="1">
                  <a:txBody>
                    <a:bodyPr/>
                    <a:lstStyle/>
                    <a:p>
                      <a:endParaRPr lang="en-US"/>
                    </a:p>
                  </a:txBody>
                  <a:tcPr/>
                </a:tc>
                <a:tc hMerge="1">
                  <a:txBody>
                    <a:bodyPr/>
                    <a:lstStyle/>
                    <a:p>
                      <a:endParaRPr lang="en-US"/>
                    </a:p>
                  </a:txBody>
                  <a:tcPr/>
                </a:tc>
              </a:tr>
              <a:tr h="567319">
                <a:tc>
                  <a:txBody>
                    <a:bodyPr/>
                    <a:lstStyle/>
                    <a:p>
                      <a:pPr marL="0" marR="0">
                        <a:lnSpc>
                          <a:spcPct val="115000"/>
                        </a:lnSpc>
                        <a:spcBef>
                          <a:spcPts val="0"/>
                        </a:spcBef>
                        <a:spcAft>
                          <a:spcPts val="0"/>
                        </a:spcAft>
                      </a:pPr>
                      <a:r>
                        <a:rPr lang="en-US" sz="1100">
                          <a:effectLst/>
                        </a:rPr>
                        <a:t>07</a:t>
                      </a:r>
                      <a:endParaRPr lang="en-US" sz="1100">
                        <a:effectLst/>
                        <a:latin typeface="Calibri"/>
                        <a:ea typeface="Calibri"/>
                        <a:cs typeface="Arial"/>
                      </a:endParaRPr>
                    </a:p>
                  </a:txBody>
                  <a:tcPr marL="67271" marR="67271" marT="0" marB="0"/>
                </a:tc>
                <a:tc>
                  <a:txBody>
                    <a:bodyPr/>
                    <a:lstStyle/>
                    <a:p>
                      <a:pPr marL="0" marR="0">
                        <a:lnSpc>
                          <a:spcPct val="115000"/>
                        </a:lnSpc>
                        <a:spcBef>
                          <a:spcPts val="0"/>
                        </a:spcBef>
                        <a:spcAft>
                          <a:spcPts val="0"/>
                        </a:spcAft>
                      </a:pPr>
                      <a:r>
                        <a:rPr lang="en-US" sz="1200" b="1">
                          <a:effectLst/>
                        </a:rPr>
                        <a:t>ACT Message association</a:t>
                      </a:r>
                      <a:endParaRPr lang="en-US" sz="1200" b="1">
                        <a:effectLst/>
                        <a:latin typeface="Calibri"/>
                        <a:ea typeface="Calibri"/>
                        <a:cs typeface="Arial"/>
                      </a:endParaRPr>
                    </a:p>
                  </a:txBody>
                  <a:tcPr marL="67271" marR="67271" marT="0" marB="0"/>
                </a:tc>
                <a:tc>
                  <a:txBody>
                    <a:bodyPr/>
                    <a:lstStyle/>
                    <a:p>
                      <a:pPr marL="0" marR="0">
                        <a:lnSpc>
                          <a:spcPct val="115000"/>
                        </a:lnSpc>
                        <a:spcBef>
                          <a:spcPts val="0"/>
                        </a:spcBef>
                        <a:spcAft>
                          <a:spcPts val="0"/>
                        </a:spcAft>
                      </a:pPr>
                      <a:r>
                        <a:rPr lang="en-US" sz="1200" b="1" dirty="0">
                          <a:effectLst/>
                        </a:rPr>
                        <a:t>Check ACT messages are correctly sent, received, processed and associated with the correct FPL.  If the system is unable to process a message that is syntactically and semantically correct, it should be referred for Manual intervention.  </a:t>
                      </a:r>
                      <a:endParaRPr lang="en-US" sz="1200" b="1" dirty="0">
                        <a:effectLst/>
                        <a:latin typeface="Calibri"/>
                        <a:ea typeface="Calibri"/>
                        <a:cs typeface="Arial"/>
                      </a:endParaRPr>
                    </a:p>
                  </a:txBody>
                  <a:tcPr marL="67271" marR="67271" marT="0" marB="0"/>
                </a:tc>
              </a:tr>
              <a:tr h="189106">
                <a:tc gridSpan="3">
                  <a:txBody>
                    <a:bodyPr/>
                    <a:lstStyle/>
                    <a:p>
                      <a:pPr marL="0" marR="0" algn="ctr">
                        <a:lnSpc>
                          <a:spcPct val="115000"/>
                        </a:lnSpc>
                        <a:spcBef>
                          <a:spcPts val="0"/>
                        </a:spcBef>
                        <a:spcAft>
                          <a:spcPts val="0"/>
                        </a:spcAft>
                      </a:pPr>
                      <a:r>
                        <a:rPr lang="en-US" sz="1200" b="1" dirty="0">
                          <a:effectLst/>
                        </a:rPr>
                        <a:t>Logical Acknowledgement Messages (LAM)</a:t>
                      </a:r>
                      <a:endParaRPr lang="en-US" sz="1200" b="1" dirty="0">
                        <a:effectLst/>
                        <a:latin typeface="Calibri"/>
                        <a:ea typeface="Calibri"/>
                        <a:cs typeface="Arial"/>
                      </a:endParaRPr>
                    </a:p>
                  </a:txBody>
                  <a:tcPr marL="67271" marR="67271" marT="0" marB="0"/>
                </a:tc>
                <a:tc hMerge="1">
                  <a:txBody>
                    <a:bodyPr/>
                    <a:lstStyle/>
                    <a:p>
                      <a:endParaRPr lang="en-US"/>
                    </a:p>
                  </a:txBody>
                  <a:tcPr/>
                </a:tc>
                <a:tc hMerge="1">
                  <a:txBody>
                    <a:bodyPr/>
                    <a:lstStyle/>
                    <a:p>
                      <a:endParaRPr lang="en-US"/>
                    </a:p>
                  </a:txBody>
                  <a:tcPr/>
                </a:tc>
              </a:tr>
              <a:tr h="378213">
                <a:tc>
                  <a:txBody>
                    <a:bodyPr/>
                    <a:lstStyle/>
                    <a:p>
                      <a:pPr marL="0" marR="0">
                        <a:lnSpc>
                          <a:spcPct val="115000"/>
                        </a:lnSpc>
                        <a:spcBef>
                          <a:spcPts val="0"/>
                        </a:spcBef>
                        <a:spcAft>
                          <a:spcPts val="0"/>
                        </a:spcAft>
                      </a:pPr>
                      <a:r>
                        <a:rPr lang="en-US" sz="1100">
                          <a:effectLst/>
                        </a:rPr>
                        <a:t>08</a:t>
                      </a:r>
                      <a:endParaRPr lang="en-US" sz="1100">
                        <a:effectLst/>
                        <a:latin typeface="Calibri"/>
                        <a:ea typeface="Calibri"/>
                        <a:cs typeface="Arial"/>
                      </a:endParaRPr>
                    </a:p>
                  </a:txBody>
                  <a:tcPr marL="67271" marR="67271" marT="0" marB="0"/>
                </a:tc>
                <a:tc>
                  <a:txBody>
                    <a:bodyPr/>
                    <a:lstStyle/>
                    <a:p>
                      <a:pPr marL="0" marR="0">
                        <a:lnSpc>
                          <a:spcPct val="115000"/>
                        </a:lnSpc>
                        <a:spcBef>
                          <a:spcPts val="0"/>
                        </a:spcBef>
                        <a:spcAft>
                          <a:spcPts val="0"/>
                        </a:spcAft>
                      </a:pPr>
                      <a:r>
                        <a:rPr lang="en-US" sz="1200" b="1" dirty="0">
                          <a:effectLst/>
                        </a:rPr>
                        <a:t>LAM Message generation</a:t>
                      </a:r>
                      <a:endParaRPr lang="en-US" sz="1200" b="1" dirty="0">
                        <a:effectLst/>
                        <a:latin typeface="Calibri"/>
                        <a:ea typeface="Calibri"/>
                        <a:cs typeface="Arial"/>
                      </a:endParaRPr>
                    </a:p>
                  </a:txBody>
                  <a:tcPr marL="67271" marR="67271" marT="0" marB="0"/>
                </a:tc>
                <a:tc>
                  <a:txBody>
                    <a:bodyPr/>
                    <a:lstStyle/>
                    <a:p>
                      <a:pPr marL="0" marR="0">
                        <a:lnSpc>
                          <a:spcPct val="115000"/>
                        </a:lnSpc>
                        <a:spcBef>
                          <a:spcPts val="0"/>
                        </a:spcBef>
                        <a:spcAft>
                          <a:spcPts val="0"/>
                        </a:spcAft>
                      </a:pPr>
                      <a:r>
                        <a:rPr lang="en-US" sz="1200" b="1" dirty="0">
                          <a:effectLst/>
                        </a:rPr>
                        <a:t>Check LAM messages are generated for messages that are syntactically and semantically correct.</a:t>
                      </a:r>
                      <a:endParaRPr lang="en-US" sz="1200" b="1" dirty="0">
                        <a:effectLst/>
                        <a:latin typeface="Calibri"/>
                        <a:ea typeface="Calibri"/>
                        <a:cs typeface="Arial"/>
                      </a:endParaRPr>
                    </a:p>
                  </a:txBody>
                  <a:tcPr marL="67271" marR="67271" marT="0" marB="0"/>
                </a:tc>
              </a:tr>
            </a:tbl>
          </a:graphicData>
        </a:graphic>
      </p:graphicFrame>
      <p:sp>
        <p:nvSpPr>
          <p:cNvPr id="4" name="Date Placeholder 3"/>
          <p:cNvSpPr>
            <a:spLocks noGrp="1"/>
          </p:cNvSpPr>
          <p:nvPr>
            <p:ph type="dt" sz="half" idx="10"/>
          </p:nvPr>
        </p:nvSpPr>
        <p:spPr/>
        <p:txBody>
          <a:bodyPr/>
          <a:lstStyle/>
          <a:p>
            <a:r>
              <a:rPr lang="en-CA" smtClean="0"/>
              <a:t>03  August 2014</a:t>
            </a:r>
            <a:endParaRPr lang="en-CA" dirty="0"/>
          </a:p>
        </p:txBody>
      </p:sp>
      <p:sp>
        <p:nvSpPr>
          <p:cNvPr id="5" name="Slide Number Placeholder 4"/>
          <p:cNvSpPr>
            <a:spLocks noGrp="1"/>
          </p:cNvSpPr>
          <p:nvPr>
            <p:ph type="sldNum" sz="quarter" idx="12"/>
          </p:nvPr>
        </p:nvSpPr>
        <p:spPr/>
        <p:txBody>
          <a:bodyPr/>
          <a:lstStyle/>
          <a:p>
            <a:fld id="{3FF909EE-2C65-48BC-95E5-26F3591A45A6}" type="slidenum">
              <a:rPr lang="en-CA" smtClean="0"/>
              <a:t>16</a:t>
            </a:fld>
            <a:endParaRPr lang="en-CA"/>
          </a:p>
        </p:txBody>
      </p:sp>
    </p:spTree>
    <p:extLst>
      <p:ext uri="{BB962C8B-B14F-4D97-AF65-F5344CB8AC3E}">
        <p14:creationId xmlns:p14="http://schemas.microsoft.com/office/powerpoint/2010/main" val="763047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92696"/>
            <a:ext cx="8229600" cy="648072"/>
          </a:xfrm>
        </p:spPr>
        <p:txBody>
          <a:bodyPr/>
          <a:lstStyle/>
          <a:p>
            <a:r>
              <a:rPr lang="en-US" dirty="0" smtClean="0"/>
              <a:t>Test Scripts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893697062"/>
              </p:ext>
            </p:extLst>
          </p:nvPr>
        </p:nvGraphicFramePr>
        <p:xfrm>
          <a:off x="457200" y="1556792"/>
          <a:ext cx="8229600" cy="1493647"/>
        </p:xfrm>
        <a:graphic>
          <a:graphicData uri="http://schemas.openxmlformats.org/drawingml/2006/table">
            <a:tbl>
              <a:tblPr firstRow="1" firstCol="1" bandRow="1">
                <a:tableStyleId>{5C22544A-7EE6-4342-B048-85BDC9FD1C3A}</a:tableStyleId>
              </a:tblPr>
              <a:tblGrid>
                <a:gridCol w="720412"/>
                <a:gridCol w="2998982"/>
                <a:gridCol w="2555471"/>
                <a:gridCol w="1954735"/>
              </a:tblGrid>
              <a:tr h="0">
                <a:tc>
                  <a:txBody>
                    <a:bodyPr/>
                    <a:lstStyle/>
                    <a:p>
                      <a:pPr marL="0" marR="0" algn="ctr">
                        <a:lnSpc>
                          <a:spcPct val="115000"/>
                        </a:lnSpc>
                        <a:spcBef>
                          <a:spcPts val="0"/>
                        </a:spcBef>
                        <a:spcAft>
                          <a:spcPts val="0"/>
                        </a:spcAft>
                      </a:pPr>
                      <a:r>
                        <a:rPr lang="en-US" sz="1200" dirty="0">
                          <a:effectLst/>
                        </a:rPr>
                        <a:t>No</a:t>
                      </a:r>
                      <a:endParaRPr lang="en-US" sz="1100" dirty="0">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200">
                          <a:effectLst/>
                        </a:rPr>
                        <a:t>Test description</a:t>
                      </a:r>
                      <a:endParaRPr lang="en-US" sz="1100">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200">
                          <a:effectLst/>
                        </a:rPr>
                        <a:t>UAE ACC FDPS</a:t>
                      </a:r>
                      <a:endParaRPr lang="en-US" sz="1100">
                        <a:effectLst/>
                        <a:latin typeface="Calibri"/>
                        <a:ea typeface="Calibri"/>
                        <a:cs typeface="Arial"/>
                      </a:endParaRPr>
                    </a:p>
                  </a:txBody>
                  <a:tcPr marL="68580" marR="68580" marT="0" marB="0"/>
                </a:tc>
                <a:tc>
                  <a:txBody>
                    <a:bodyPr/>
                    <a:lstStyle/>
                    <a:p>
                      <a:pPr marL="0" marR="0" algn="ctr">
                        <a:lnSpc>
                          <a:spcPct val="115000"/>
                        </a:lnSpc>
                        <a:spcBef>
                          <a:spcPts val="0"/>
                        </a:spcBef>
                        <a:spcAft>
                          <a:spcPts val="1000"/>
                        </a:spcAft>
                      </a:pPr>
                      <a:r>
                        <a:rPr lang="en-US" sz="1200">
                          <a:effectLst/>
                        </a:rPr>
                        <a:t>Doha FDPS</a:t>
                      </a:r>
                      <a:endParaRPr lang="en-US" sz="1100">
                        <a:effectLst/>
                        <a:latin typeface="Calibri"/>
                        <a:ea typeface="Calibri"/>
                        <a:cs typeface="Arial"/>
                      </a:endParaRPr>
                    </a:p>
                  </a:txBody>
                  <a:tcPr marL="68580" marR="68580" marT="0" marB="0"/>
                </a:tc>
              </a:tr>
              <a:tr h="319405">
                <a:tc>
                  <a:txBody>
                    <a:bodyPr/>
                    <a:lstStyle/>
                    <a:p>
                      <a:pPr marL="0" marR="0">
                        <a:lnSpc>
                          <a:spcPct val="115000"/>
                        </a:lnSpc>
                        <a:spcBef>
                          <a:spcPts val="0"/>
                        </a:spcBef>
                        <a:spcAft>
                          <a:spcPts val="0"/>
                        </a:spcAft>
                      </a:pPr>
                      <a:r>
                        <a:rPr lang="en-US" sz="1100">
                          <a:effectLst/>
                        </a:rPr>
                        <a:t>01</a:t>
                      </a:r>
                      <a:endParaRPr lang="en-US" sz="1100">
                        <a:effectLst/>
                        <a:latin typeface="Calibri"/>
                        <a:ea typeface="Calibri"/>
                        <a:cs typeface="Arial"/>
                      </a:endParaRPr>
                    </a:p>
                  </a:txBody>
                  <a:tcPr marL="68580" marR="68580" marT="0" marB="0"/>
                </a:tc>
                <a:tc>
                  <a:txBody>
                    <a:bodyPr/>
                    <a:lstStyle/>
                    <a:p>
                      <a:pPr marL="0" marR="0">
                        <a:lnSpc>
                          <a:spcPct val="115000"/>
                        </a:lnSpc>
                        <a:spcBef>
                          <a:spcPts val="0"/>
                        </a:spcBef>
                        <a:spcAft>
                          <a:spcPts val="0"/>
                        </a:spcAft>
                      </a:pPr>
                      <a:r>
                        <a:rPr lang="en-US" sz="1100" b="1" dirty="0">
                          <a:effectLst/>
                        </a:rPr>
                        <a:t>Ping Doha FDPS from RDS FDPS</a:t>
                      </a:r>
                      <a:endParaRPr lang="en-US" sz="1100" b="1" dirty="0">
                        <a:effectLst/>
                        <a:latin typeface="Calibri"/>
                        <a:ea typeface="Calibri"/>
                        <a:cs typeface="Arial"/>
                      </a:endParaRPr>
                    </a:p>
                  </a:txBody>
                  <a:tcPr marL="68580" marR="68580" marT="0" marB="0"/>
                </a:tc>
                <a:tc>
                  <a:txBody>
                    <a:bodyPr/>
                    <a:lstStyle/>
                    <a:p>
                      <a:pPr marL="0" marR="0">
                        <a:lnSpc>
                          <a:spcPct val="115000"/>
                        </a:lnSpc>
                        <a:spcBef>
                          <a:spcPts val="0"/>
                        </a:spcBef>
                        <a:spcAft>
                          <a:spcPts val="0"/>
                        </a:spcAft>
                      </a:pPr>
                      <a:r>
                        <a:rPr lang="en-US" sz="1100" b="1">
                          <a:effectLst/>
                        </a:rPr>
                        <a:t>OK /       Not OK</a:t>
                      </a:r>
                      <a:endParaRPr lang="en-US" sz="1100" b="1">
                        <a:effectLst/>
                        <a:latin typeface="Calibri"/>
                        <a:ea typeface="Calibri"/>
                        <a:cs typeface="Arial"/>
                      </a:endParaRPr>
                    </a:p>
                  </a:txBody>
                  <a:tcPr marL="68580" marR="68580" marT="0" marB="0"/>
                </a:tc>
                <a:tc>
                  <a:txBody>
                    <a:bodyPr/>
                    <a:lstStyle/>
                    <a:p>
                      <a:pPr marL="0" marR="0">
                        <a:lnSpc>
                          <a:spcPct val="115000"/>
                        </a:lnSpc>
                        <a:spcBef>
                          <a:spcPts val="0"/>
                        </a:spcBef>
                        <a:spcAft>
                          <a:spcPts val="0"/>
                        </a:spcAft>
                      </a:pPr>
                      <a:r>
                        <a:rPr lang="en-US" sz="1100" b="1">
                          <a:effectLst/>
                        </a:rPr>
                        <a:t>OK  /       Not OK</a:t>
                      </a:r>
                      <a:endParaRPr lang="en-US" sz="1100" b="1">
                        <a:effectLst/>
                        <a:latin typeface="Calibri"/>
                        <a:ea typeface="Calibri"/>
                        <a:cs typeface="Arial"/>
                      </a:endParaRPr>
                    </a:p>
                  </a:txBody>
                  <a:tcPr marL="68580" marR="68580" marT="0" marB="0"/>
                </a:tc>
              </a:tr>
              <a:tr h="0">
                <a:tc>
                  <a:txBody>
                    <a:bodyPr/>
                    <a:lstStyle/>
                    <a:p>
                      <a:pPr marL="0" marR="0">
                        <a:lnSpc>
                          <a:spcPct val="115000"/>
                        </a:lnSpc>
                        <a:spcBef>
                          <a:spcPts val="0"/>
                        </a:spcBef>
                        <a:spcAft>
                          <a:spcPts val="0"/>
                        </a:spcAft>
                      </a:pPr>
                      <a:r>
                        <a:rPr lang="en-US" sz="1100">
                          <a:effectLst/>
                        </a:rPr>
                        <a:t>02</a:t>
                      </a:r>
                      <a:endParaRPr lang="en-US" sz="1100">
                        <a:effectLst/>
                        <a:latin typeface="Calibri"/>
                        <a:ea typeface="Calibri"/>
                        <a:cs typeface="Arial"/>
                      </a:endParaRPr>
                    </a:p>
                  </a:txBody>
                  <a:tcPr marL="68580" marR="68580" marT="0" marB="0"/>
                </a:tc>
                <a:tc>
                  <a:txBody>
                    <a:bodyPr/>
                    <a:lstStyle/>
                    <a:p>
                      <a:pPr marL="0" marR="0">
                        <a:lnSpc>
                          <a:spcPct val="115000"/>
                        </a:lnSpc>
                        <a:spcBef>
                          <a:spcPts val="0"/>
                        </a:spcBef>
                        <a:spcAft>
                          <a:spcPts val="0"/>
                        </a:spcAft>
                      </a:pPr>
                      <a:r>
                        <a:rPr lang="en-US" sz="1100" b="1" dirty="0">
                          <a:effectLst/>
                        </a:rPr>
                        <a:t>Ping RDS FDPS from Doha FDPS</a:t>
                      </a:r>
                      <a:endParaRPr lang="en-US" sz="1100" b="1" dirty="0">
                        <a:effectLst/>
                        <a:latin typeface="Calibri"/>
                        <a:ea typeface="Calibri"/>
                        <a:cs typeface="Arial"/>
                      </a:endParaRPr>
                    </a:p>
                  </a:txBody>
                  <a:tcPr marL="68580" marR="68580" marT="0" marB="0"/>
                </a:tc>
                <a:tc>
                  <a:txBody>
                    <a:bodyPr/>
                    <a:lstStyle/>
                    <a:p>
                      <a:pPr marL="0" marR="0">
                        <a:lnSpc>
                          <a:spcPct val="115000"/>
                        </a:lnSpc>
                        <a:spcBef>
                          <a:spcPts val="0"/>
                        </a:spcBef>
                        <a:spcAft>
                          <a:spcPts val="0"/>
                        </a:spcAft>
                      </a:pPr>
                      <a:r>
                        <a:rPr lang="en-US" sz="1100" b="1">
                          <a:effectLst/>
                        </a:rPr>
                        <a:t>OK /       Not OK</a:t>
                      </a:r>
                      <a:endParaRPr lang="en-US" sz="1100" b="1">
                        <a:effectLst/>
                        <a:latin typeface="Calibri"/>
                        <a:ea typeface="Calibri"/>
                        <a:cs typeface="Arial"/>
                      </a:endParaRPr>
                    </a:p>
                  </a:txBody>
                  <a:tcPr marL="68580" marR="68580" marT="0" marB="0"/>
                </a:tc>
                <a:tc>
                  <a:txBody>
                    <a:bodyPr/>
                    <a:lstStyle/>
                    <a:p>
                      <a:pPr marL="0" marR="0">
                        <a:lnSpc>
                          <a:spcPct val="115000"/>
                        </a:lnSpc>
                        <a:spcBef>
                          <a:spcPts val="0"/>
                        </a:spcBef>
                        <a:spcAft>
                          <a:spcPts val="1000"/>
                        </a:spcAft>
                      </a:pPr>
                      <a:r>
                        <a:rPr lang="en-US" sz="1100" b="1">
                          <a:effectLst/>
                        </a:rPr>
                        <a:t>OK /       Not OK</a:t>
                      </a:r>
                      <a:endParaRPr lang="en-US" sz="1100" b="1">
                        <a:effectLst/>
                        <a:latin typeface="Calibri"/>
                        <a:ea typeface="Calibri"/>
                        <a:cs typeface="Arial"/>
                      </a:endParaRPr>
                    </a:p>
                  </a:txBody>
                  <a:tcPr marL="68580" marR="68580" marT="0" marB="0"/>
                </a:tc>
              </a:tr>
              <a:tr h="0">
                <a:tc>
                  <a:txBody>
                    <a:bodyPr/>
                    <a:lstStyle/>
                    <a:p>
                      <a:pPr marL="0" marR="0">
                        <a:lnSpc>
                          <a:spcPct val="115000"/>
                        </a:lnSpc>
                        <a:spcBef>
                          <a:spcPts val="0"/>
                        </a:spcBef>
                        <a:spcAft>
                          <a:spcPts val="0"/>
                        </a:spcAft>
                      </a:pPr>
                      <a:r>
                        <a:rPr lang="en-US" sz="1100">
                          <a:effectLst/>
                        </a:rPr>
                        <a:t>03</a:t>
                      </a:r>
                      <a:endParaRPr lang="en-US" sz="1100">
                        <a:effectLst/>
                        <a:latin typeface="Calibri"/>
                        <a:ea typeface="Calibri"/>
                        <a:cs typeface="Arial"/>
                      </a:endParaRPr>
                    </a:p>
                  </a:txBody>
                  <a:tcPr marL="68580" marR="68580" marT="0" marB="0"/>
                </a:tc>
                <a:tc>
                  <a:txBody>
                    <a:bodyPr/>
                    <a:lstStyle/>
                    <a:p>
                      <a:pPr marL="0" marR="0">
                        <a:lnSpc>
                          <a:spcPct val="115000"/>
                        </a:lnSpc>
                        <a:spcBef>
                          <a:spcPts val="0"/>
                        </a:spcBef>
                        <a:spcAft>
                          <a:spcPts val="0"/>
                        </a:spcAft>
                      </a:pPr>
                      <a:r>
                        <a:rPr lang="en-US" sz="1100" b="1" dirty="0">
                          <a:effectLst/>
                        </a:rPr>
                        <a:t>Check the link</a:t>
                      </a:r>
                    </a:p>
                    <a:p>
                      <a:pPr marL="0" marR="0">
                        <a:lnSpc>
                          <a:spcPct val="115000"/>
                        </a:lnSpc>
                        <a:spcBef>
                          <a:spcPts val="0"/>
                        </a:spcBef>
                        <a:spcAft>
                          <a:spcPts val="0"/>
                        </a:spcAft>
                      </a:pPr>
                      <a:r>
                        <a:rPr lang="en-US" sz="1100" b="1" dirty="0">
                          <a:effectLst/>
                        </a:rPr>
                        <a:t> </a:t>
                      </a:r>
                      <a:endParaRPr lang="en-US" sz="1100" b="1" dirty="0">
                        <a:effectLst/>
                        <a:latin typeface="Calibri"/>
                        <a:ea typeface="Calibri"/>
                        <a:cs typeface="Arial"/>
                      </a:endParaRPr>
                    </a:p>
                  </a:txBody>
                  <a:tcPr marL="68580" marR="68580" marT="0" marB="0"/>
                </a:tc>
                <a:tc>
                  <a:txBody>
                    <a:bodyPr/>
                    <a:lstStyle/>
                    <a:p>
                      <a:pPr marL="0" marR="0">
                        <a:lnSpc>
                          <a:spcPct val="115000"/>
                        </a:lnSpc>
                        <a:spcBef>
                          <a:spcPts val="0"/>
                        </a:spcBef>
                        <a:spcAft>
                          <a:spcPts val="0"/>
                        </a:spcAft>
                      </a:pPr>
                      <a:r>
                        <a:rPr lang="en-US" sz="1100" b="1" dirty="0">
                          <a:effectLst/>
                        </a:rPr>
                        <a:t>Log in as root in </a:t>
                      </a:r>
                      <a:r>
                        <a:rPr lang="en-US" sz="1100" b="1" dirty="0" err="1">
                          <a:effectLst/>
                        </a:rPr>
                        <a:t>rds</a:t>
                      </a:r>
                      <a:r>
                        <a:rPr lang="en-US" sz="1100" b="1" dirty="0">
                          <a:effectLst/>
                        </a:rPr>
                        <a:t> </a:t>
                      </a:r>
                      <a:r>
                        <a:rPr lang="en-US" sz="1100" b="1" dirty="0" err="1">
                          <a:effectLst/>
                        </a:rPr>
                        <a:t>fdps</a:t>
                      </a:r>
                      <a:endParaRPr lang="en-US" sz="1100" b="1" dirty="0">
                        <a:effectLst/>
                      </a:endParaRPr>
                    </a:p>
                    <a:p>
                      <a:pPr marL="0" marR="0">
                        <a:lnSpc>
                          <a:spcPct val="115000"/>
                        </a:lnSpc>
                        <a:spcBef>
                          <a:spcPts val="0"/>
                        </a:spcBef>
                        <a:spcAft>
                          <a:spcPts val="0"/>
                        </a:spcAft>
                      </a:pPr>
                      <a:r>
                        <a:rPr lang="en-US" sz="1100" b="1" dirty="0" smtClean="0">
                          <a:effectLst/>
                        </a:rPr>
                        <a:t>Type in </a:t>
                      </a:r>
                      <a:r>
                        <a:rPr lang="en-US" sz="1100" b="1" dirty="0" err="1" smtClean="0">
                          <a:effectLst/>
                        </a:rPr>
                        <a:t>netstat</a:t>
                      </a:r>
                      <a:r>
                        <a:rPr lang="en-US" sz="1100" b="1" dirty="0" smtClean="0">
                          <a:effectLst/>
                        </a:rPr>
                        <a:t> –</a:t>
                      </a:r>
                      <a:r>
                        <a:rPr lang="en-US" sz="1100" b="1" dirty="0" err="1" smtClean="0">
                          <a:effectLst/>
                        </a:rPr>
                        <a:t>tnap</a:t>
                      </a:r>
                      <a:r>
                        <a:rPr lang="en-US" sz="1100" b="1" dirty="0" smtClean="0">
                          <a:effectLst/>
                        </a:rPr>
                        <a:t>,  should show the link “established”</a:t>
                      </a:r>
                    </a:p>
                    <a:p>
                      <a:pPr marL="0" marR="0">
                        <a:lnSpc>
                          <a:spcPct val="115000"/>
                        </a:lnSpc>
                        <a:spcBef>
                          <a:spcPts val="0"/>
                        </a:spcBef>
                        <a:spcAft>
                          <a:spcPts val="0"/>
                        </a:spcAft>
                      </a:pPr>
                      <a:r>
                        <a:rPr lang="en-US" sz="1100" b="1" dirty="0" smtClean="0">
                          <a:effectLst/>
                        </a:rPr>
                        <a:t>OK </a:t>
                      </a:r>
                      <a:r>
                        <a:rPr lang="en-US" sz="1100" b="1" dirty="0">
                          <a:effectLst/>
                        </a:rPr>
                        <a:t>/       Not OK</a:t>
                      </a:r>
                      <a:endParaRPr lang="en-US" sz="1100" b="1" dirty="0">
                        <a:effectLst/>
                        <a:latin typeface="Calibri"/>
                        <a:ea typeface="Calibri"/>
                        <a:cs typeface="Arial"/>
                      </a:endParaRPr>
                    </a:p>
                  </a:txBody>
                  <a:tcPr marL="68580" marR="68580" marT="0" marB="0"/>
                </a:tc>
                <a:tc>
                  <a:txBody>
                    <a:bodyPr/>
                    <a:lstStyle/>
                    <a:p>
                      <a:pPr marL="0" marR="0">
                        <a:lnSpc>
                          <a:spcPct val="115000"/>
                        </a:lnSpc>
                        <a:spcBef>
                          <a:spcPts val="0"/>
                        </a:spcBef>
                        <a:spcAft>
                          <a:spcPts val="0"/>
                        </a:spcAft>
                      </a:pPr>
                      <a:r>
                        <a:rPr lang="en-US" sz="1100" b="1" dirty="0">
                          <a:effectLst/>
                        </a:rPr>
                        <a:t>Check the link “established”</a:t>
                      </a:r>
                    </a:p>
                    <a:p>
                      <a:pPr marL="0" marR="0">
                        <a:lnSpc>
                          <a:spcPct val="115000"/>
                        </a:lnSpc>
                        <a:spcBef>
                          <a:spcPts val="0"/>
                        </a:spcBef>
                        <a:spcAft>
                          <a:spcPts val="1000"/>
                        </a:spcAft>
                      </a:pPr>
                      <a:r>
                        <a:rPr lang="en-US" sz="1100" b="1" dirty="0">
                          <a:effectLst/>
                        </a:rPr>
                        <a:t>OK /       Not OK</a:t>
                      </a:r>
                      <a:endParaRPr lang="en-US" sz="1100" b="1" dirty="0">
                        <a:effectLst/>
                        <a:latin typeface="Calibri"/>
                        <a:ea typeface="Calibri"/>
                        <a:cs typeface="Arial"/>
                      </a:endParaRPr>
                    </a:p>
                  </a:txBody>
                  <a:tcPr marL="68580" marR="68580" marT="0" marB="0"/>
                </a:tc>
              </a:tr>
            </a:tbl>
          </a:graphicData>
        </a:graphic>
      </p:graphicFrame>
      <p:sp>
        <p:nvSpPr>
          <p:cNvPr id="4" name="Date Placeholder 3"/>
          <p:cNvSpPr>
            <a:spLocks noGrp="1"/>
          </p:cNvSpPr>
          <p:nvPr>
            <p:ph type="dt" sz="half" idx="10"/>
          </p:nvPr>
        </p:nvSpPr>
        <p:spPr/>
        <p:txBody>
          <a:bodyPr/>
          <a:lstStyle/>
          <a:p>
            <a:r>
              <a:rPr lang="en-CA" smtClean="0"/>
              <a:t>03  August 2014</a:t>
            </a:r>
            <a:endParaRPr lang="en-CA" dirty="0"/>
          </a:p>
        </p:txBody>
      </p:sp>
      <p:sp>
        <p:nvSpPr>
          <p:cNvPr id="5" name="Slide Number Placeholder 4"/>
          <p:cNvSpPr>
            <a:spLocks noGrp="1"/>
          </p:cNvSpPr>
          <p:nvPr>
            <p:ph type="sldNum" sz="quarter" idx="12"/>
          </p:nvPr>
        </p:nvSpPr>
        <p:spPr/>
        <p:txBody>
          <a:bodyPr/>
          <a:lstStyle/>
          <a:p>
            <a:fld id="{3FF909EE-2C65-48BC-95E5-26F3591A45A6}" type="slidenum">
              <a:rPr lang="en-CA" smtClean="0"/>
              <a:t>17</a:t>
            </a:fld>
            <a:endParaRPr lang="en-CA"/>
          </a:p>
        </p:txBody>
      </p:sp>
      <p:graphicFrame>
        <p:nvGraphicFramePr>
          <p:cNvPr id="7" name="Table 6"/>
          <p:cNvGraphicFramePr>
            <a:graphicFrameLocks noGrp="1"/>
          </p:cNvGraphicFramePr>
          <p:nvPr>
            <p:extLst>
              <p:ext uri="{D42A27DB-BD31-4B8C-83A1-F6EECF244321}">
                <p14:modId xmlns:p14="http://schemas.microsoft.com/office/powerpoint/2010/main" val="1045990522"/>
              </p:ext>
            </p:extLst>
          </p:nvPr>
        </p:nvGraphicFramePr>
        <p:xfrm>
          <a:off x="457199" y="3212976"/>
          <a:ext cx="8219256" cy="3636518"/>
        </p:xfrm>
        <a:graphic>
          <a:graphicData uri="http://schemas.openxmlformats.org/drawingml/2006/table">
            <a:tbl>
              <a:tblPr firstRow="1" firstCol="1" bandRow="1">
                <a:tableStyleId>{5C22544A-7EE6-4342-B048-85BDC9FD1C3A}</a:tableStyleId>
              </a:tblPr>
              <a:tblGrid>
                <a:gridCol w="719302"/>
                <a:gridCol w="3035459"/>
                <a:gridCol w="2512773"/>
                <a:gridCol w="1951722"/>
              </a:tblGrid>
              <a:tr h="0">
                <a:tc gridSpan="4">
                  <a:txBody>
                    <a:bodyPr/>
                    <a:lstStyle/>
                    <a:p>
                      <a:pPr marL="0" marR="0" algn="ctr">
                        <a:lnSpc>
                          <a:spcPct val="115000"/>
                        </a:lnSpc>
                        <a:spcBef>
                          <a:spcPts val="0"/>
                        </a:spcBef>
                        <a:spcAft>
                          <a:spcPts val="1000"/>
                        </a:spcAft>
                      </a:pPr>
                      <a:r>
                        <a:rPr lang="en-US" sz="1400" dirty="0">
                          <a:effectLst/>
                        </a:rPr>
                        <a:t>Test 002 – Flight Plan – sent from UAE ACC</a:t>
                      </a:r>
                      <a:endParaRPr lang="en-US" sz="1100" dirty="0">
                        <a:effectLst/>
                        <a:latin typeface="Calibri"/>
                        <a:ea typeface="Calibri"/>
                        <a:cs typeface="Arial"/>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r>
              <a:tr h="0">
                <a:tc>
                  <a:txBody>
                    <a:bodyPr/>
                    <a:lstStyle/>
                    <a:p>
                      <a:pPr marL="0" marR="0" algn="ctr">
                        <a:lnSpc>
                          <a:spcPct val="115000"/>
                        </a:lnSpc>
                        <a:spcBef>
                          <a:spcPts val="0"/>
                        </a:spcBef>
                        <a:spcAft>
                          <a:spcPts val="0"/>
                        </a:spcAft>
                      </a:pPr>
                      <a:r>
                        <a:rPr lang="en-US" sz="1200">
                          <a:effectLst/>
                        </a:rPr>
                        <a:t>No</a:t>
                      </a:r>
                      <a:endParaRPr lang="en-US" sz="1100">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200">
                          <a:effectLst/>
                        </a:rPr>
                        <a:t>Test description</a:t>
                      </a:r>
                      <a:endParaRPr lang="en-US" sz="1100">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200">
                          <a:effectLst/>
                        </a:rPr>
                        <a:t>UAE ACC FDPS</a:t>
                      </a:r>
                      <a:endParaRPr lang="en-US" sz="1100">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200">
                          <a:effectLst/>
                        </a:rPr>
                        <a:t>Doha FDPS</a:t>
                      </a:r>
                      <a:endParaRPr lang="en-US" sz="1100">
                        <a:effectLst/>
                        <a:latin typeface="Calibri"/>
                        <a:ea typeface="Calibri"/>
                        <a:cs typeface="Arial"/>
                      </a:endParaRPr>
                    </a:p>
                  </a:txBody>
                  <a:tcPr marL="68580" marR="68580" marT="0" marB="0"/>
                </a:tc>
              </a:tr>
              <a:tr h="433705">
                <a:tc>
                  <a:txBody>
                    <a:bodyPr/>
                    <a:lstStyle/>
                    <a:p>
                      <a:pPr marL="0" marR="0">
                        <a:lnSpc>
                          <a:spcPct val="115000"/>
                        </a:lnSpc>
                        <a:spcBef>
                          <a:spcPts val="0"/>
                        </a:spcBef>
                        <a:spcAft>
                          <a:spcPts val="0"/>
                        </a:spcAft>
                      </a:pPr>
                      <a:r>
                        <a:rPr lang="en-US" sz="1100">
                          <a:effectLst/>
                        </a:rPr>
                        <a:t>01</a:t>
                      </a:r>
                      <a:endParaRPr lang="en-US" sz="1100">
                        <a:effectLst/>
                        <a:latin typeface="Calibri"/>
                        <a:ea typeface="Calibri"/>
                        <a:cs typeface="Arial"/>
                      </a:endParaRPr>
                    </a:p>
                  </a:txBody>
                  <a:tcPr marL="68580" marR="68580" marT="0" marB="0"/>
                </a:tc>
                <a:tc>
                  <a:txBody>
                    <a:bodyPr/>
                    <a:lstStyle/>
                    <a:p>
                      <a:pPr marL="0" marR="0">
                        <a:lnSpc>
                          <a:spcPct val="115000"/>
                        </a:lnSpc>
                        <a:spcBef>
                          <a:spcPts val="0"/>
                        </a:spcBef>
                        <a:spcAft>
                          <a:spcPts val="0"/>
                        </a:spcAft>
                      </a:pPr>
                      <a:r>
                        <a:rPr lang="en-US" sz="1100" b="1" dirty="0">
                          <a:effectLst/>
                        </a:rPr>
                        <a:t>Send </a:t>
                      </a:r>
                      <a:r>
                        <a:rPr lang="en-US" sz="1100" b="1" dirty="0" smtClean="0">
                          <a:effectLst/>
                        </a:rPr>
                        <a:t>TST001</a:t>
                      </a:r>
                      <a:r>
                        <a:rPr lang="en-US" sz="1100" b="1" baseline="0" dirty="0" smtClean="0">
                          <a:effectLst/>
                        </a:rPr>
                        <a:t>  </a:t>
                      </a:r>
                    </a:p>
                    <a:p>
                      <a:pPr marL="0" marR="0">
                        <a:lnSpc>
                          <a:spcPct val="115000"/>
                        </a:lnSpc>
                        <a:spcBef>
                          <a:spcPts val="0"/>
                        </a:spcBef>
                        <a:spcAft>
                          <a:spcPts val="0"/>
                        </a:spcAft>
                      </a:pPr>
                      <a:r>
                        <a:rPr lang="en-US" sz="1100" b="1" dirty="0" smtClean="0">
                          <a:effectLst/>
                        </a:rPr>
                        <a:t>(OMAA-OTBD</a:t>
                      </a:r>
                      <a:r>
                        <a:rPr lang="en-US" sz="1100" b="1" dirty="0">
                          <a:effectLst/>
                        </a:rPr>
                        <a:t>)</a:t>
                      </a:r>
                      <a:endParaRPr lang="en-US" sz="1100" b="1" dirty="0">
                        <a:effectLst/>
                        <a:latin typeface="Calibri"/>
                        <a:ea typeface="Calibri"/>
                        <a:cs typeface="Arial"/>
                      </a:endParaRPr>
                    </a:p>
                  </a:txBody>
                  <a:tcPr marL="68580" marR="68580" marT="0" marB="0"/>
                </a:tc>
                <a:tc>
                  <a:txBody>
                    <a:bodyPr/>
                    <a:lstStyle/>
                    <a:p>
                      <a:pPr marL="0" marR="0">
                        <a:lnSpc>
                          <a:spcPct val="115000"/>
                        </a:lnSpc>
                        <a:spcBef>
                          <a:spcPts val="0"/>
                        </a:spcBef>
                        <a:spcAft>
                          <a:spcPts val="0"/>
                        </a:spcAft>
                      </a:pPr>
                      <a:r>
                        <a:rPr lang="en-US" sz="1100" b="1" dirty="0">
                          <a:effectLst/>
                        </a:rPr>
                        <a:t>OK /       Not OK</a:t>
                      </a:r>
                      <a:endParaRPr lang="en-US" sz="1100" b="1" dirty="0">
                        <a:effectLst/>
                        <a:latin typeface="Calibri"/>
                        <a:ea typeface="Calibri"/>
                        <a:cs typeface="Arial"/>
                      </a:endParaRPr>
                    </a:p>
                  </a:txBody>
                  <a:tcPr marL="68580" marR="68580" marT="0" marB="0"/>
                </a:tc>
                <a:tc>
                  <a:txBody>
                    <a:bodyPr/>
                    <a:lstStyle/>
                    <a:p>
                      <a:pPr marL="0" marR="0">
                        <a:lnSpc>
                          <a:spcPct val="115000"/>
                        </a:lnSpc>
                        <a:spcBef>
                          <a:spcPts val="0"/>
                        </a:spcBef>
                        <a:spcAft>
                          <a:spcPts val="0"/>
                        </a:spcAft>
                      </a:pPr>
                      <a:r>
                        <a:rPr lang="en-US" sz="1100" b="1">
                          <a:effectLst/>
                        </a:rPr>
                        <a:t>OK /       Not OK</a:t>
                      </a:r>
                      <a:endParaRPr lang="en-US" sz="1100" b="1">
                        <a:effectLst/>
                        <a:latin typeface="Calibri"/>
                        <a:ea typeface="Calibri"/>
                        <a:cs typeface="Arial"/>
                      </a:endParaRPr>
                    </a:p>
                  </a:txBody>
                  <a:tcPr marL="68580" marR="68580" marT="0" marB="0"/>
                </a:tc>
              </a:tr>
              <a:tr h="0">
                <a:tc>
                  <a:txBody>
                    <a:bodyPr/>
                    <a:lstStyle/>
                    <a:p>
                      <a:pPr marL="0" marR="0">
                        <a:lnSpc>
                          <a:spcPct val="115000"/>
                        </a:lnSpc>
                        <a:spcBef>
                          <a:spcPts val="0"/>
                        </a:spcBef>
                        <a:spcAft>
                          <a:spcPts val="0"/>
                        </a:spcAft>
                      </a:pPr>
                      <a:r>
                        <a:rPr lang="en-US" sz="1100">
                          <a:effectLst/>
                        </a:rPr>
                        <a:t>02</a:t>
                      </a:r>
                      <a:endParaRPr lang="en-US" sz="1100">
                        <a:effectLst/>
                        <a:latin typeface="Calibri"/>
                        <a:ea typeface="Calibri"/>
                        <a:cs typeface="Arial"/>
                      </a:endParaRPr>
                    </a:p>
                  </a:txBody>
                  <a:tcPr marL="68580" marR="68580" marT="0" marB="0"/>
                </a:tc>
                <a:tc>
                  <a:txBody>
                    <a:bodyPr/>
                    <a:lstStyle/>
                    <a:p>
                      <a:pPr marL="0" marR="0">
                        <a:lnSpc>
                          <a:spcPct val="115000"/>
                        </a:lnSpc>
                        <a:spcBef>
                          <a:spcPts val="0"/>
                        </a:spcBef>
                        <a:spcAft>
                          <a:spcPts val="0"/>
                        </a:spcAft>
                      </a:pPr>
                      <a:r>
                        <a:rPr lang="en-US" sz="1100" b="1">
                          <a:effectLst/>
                        </a:rPr>
                        <a:t>Send TST002</a:t>
                      </a:r>
                    </a:p>
                    <a:p>
                      <a:pPr marL="0" marR="0">
                        <a:lnSpc>
                          <a:spcPct val="115000"/>
                        </a:lnSpc>
                        <a:spcBef>
                          <a:spcPts val="0"/>
                        </a:spcBef>
                        <a:spcAft>
                          <a:spcPts val="0"/>
                        </a:spcAft>
                      </a:pPr>
                      <a:r>
                        <a:rPr lang="en-US" sz="1100" b="1">
                          <a:effectLst/>
                        </a:rPr>
                        <a:t>(OMAM-OTBH)</a:t>
                      </a:r>
                      <a:endParaRPr lang="en-US" sz="1100" b="1">
                        <a:effectLst/>
                        <a:latin typeface="Calibri"/>
                        <a:ea typeface="Calibri"/>
                        <a:cs typeface="Arial"/>
                      </a:endParaRPr>
                    </a:p>
                  </a:txBody>
                  <a:tcPr marL="68580" marR="68580" marT="0" marB="0"/>
                </a:tc>
                <a:tc>
                  <a:txBody>
                    <a:bodyPr/>
                    <a:lstStyle/>
                    <a:p>
                      <a:pPr marL="0" marR="0">
                        <a:lnSpc>
                          <a:spcPct val="115000"/>
                        </a:lnSpc>
                        <a:spcBef>
                          <a:spcPts val="0"/>
                        </a:spcBef>
                        <a:spcAft>
                          <a:spcPts val="0"/>
                        </a:spcAft>
                      </a:pPr>
                      <a:r>
                        <a:rPr lang="en-US" sz="1100" b="1" dirty="0">
                          <a:effectLst/>
                        </a:rPr>
                        <a:t>OK /       Not OK</a:t>
                      </a:r>
                      <a:endParaRPr lang="en-US" sz="1100" b="1" dirty="0">
                        <a:effectLst/>
                        <a:latin typeface="Calibri"/>
                        <a:ea typeface="Calibri"/>
                        <a:cs typeface="Arial"/>
                      </a:endParaRPr>
                    </a:p>
                  </a:txBody>
                  <a:tcPr marL="68580" marR="68580" marT="0" marB="0"/>
                </a:tc>
                <a:tc>
                  <a:txBody>
                    <a:bodyPr/>
                    <a:lstStyle/>
                    <a:p>
                      <a:pPr marL="0" marR="0">
                        <a:lnSpc>
                          <a:spcPct val="115000"/>
                        </a:lnSpc>
                        <a:spcBef>
                          <a:spcPts val="0"/>
                        </a:spcBef>
                        <a:spcAft>
                          <a:spcPts val="0"/>
                        </a:spcAft>
                      </a:pPr>
                      <a:r>
                        <a:rPr lang="en-US" sz="1100" b="1" dirty="0">
                          <a:effectLst/>
                        </a:rPr>
                        <a:t>OK /       Not OK</a:t>
                      </a:r>
                      <a:endParaRPr lang="en-US" sz="1100" b="1" dirty="0">
                        <a:effectLst/>
                        <a:latin typeface="Calibri"/>
                        <a:ea typeface="Calibri"/>
                        <a:cs typeface="Arial"/>
                      </a:endParaRPr>
                    </a:p>
                  </a:txBody>
                  <a:tcPr marL="68580" marR="68580" marT="0" marB="0"/>
                </a:tc>
              </a:tr>
              <a:tr h="433705">
                <a:tc>
                  <a:txBody>
                    <a:bodyPr/>
                    <a:lstStyle/>
                    <a:p>
                      <a:pPr marL="0" marR="0">
                        <a:lnSpc>
                          <a:spcPct val="115000"/>
                        </a:lnSpc>
                        <a:spcBef>
                          <a:spcPts val="0"/>
                        </a:spcBef>
                        <a:spcAft>
                          <a:spcPts val="0"/>
                        </a:spcAft>
                      </a:pPr>
                      <a:r>
                        <a:rPr lang="en-US" sz="1100">
                          <a:effectLst/>
                        </a:rPr>
                        <a:t>03</a:t>
                      </a:r>
                      <a:endParaRPr lang="en-US" sz="1100">
                        <a:effectLst/>
                        <a:latin typeface="Calibri"/>
                        <a:ea typeface="Calibri"/>
                        <a:cs typeface="Arial"/>
                      </a:endParaRPr>
                    </a:p>
                  </a:txBody>
                  <a:tcPr marL="68580" marR="68580" marT="0" marB="0"/>
                </a:tc>
                <a:tc>
                  <a:txBody>
                    <a:bodyPr/>
                    <a:lstStyle/>
                    <a:p>
                      <a:pPr marL="0" marR="0">
                        <a:lnSpc>
                          <a:spcPct val="115000"/>
                        </a:lnSpc>
                        <a:spcBef>
                          <a:spcPts val="0"/>
                        </a:spcBef>
                        <a:spcAft>
                          <a:spcPts val="0"/>
                        </a:spcAft>
                      </a:pPr>
                      <a:r>
                        <a:rPr lang="en-US" sz="1100" b="1" dirty="0">
                          <a:effectLst/>
                        </a:rPr>
                        <a:t>Send TST003</a:t>
                      </a:r>
                    </a:p>
                    <a:p>
                      <a:pPr marL="0" marR="0">
                        <a:lnSpc>
                          <a:spcPct val="115000"/>
                        </a:lnSpc>
                        <a:spcBef>
                          <a:spcPts val="0"/>
                        </a:spcBef>
                        <a:spcAft>
                          <a:spcPts val="0"/>
                        </a:spcAft>
                      </a:pPr>
                      <a:r>
                        <a:rPr lang="en-US" sz="1100" b="1" dirty="0">
                          <a:effectLst/>
                        </a:rPr>
                        <a:t>(OMAA-OEJN)</a:t>
                      </a:r>
                      <a:endParaRPr lang="en-US" sz="1100" b="1" dirty="0">
                        <a:effectLst/>
                        <a:latin typeface="Calibri"/>
                        <a:ea typeface="Calibri"/>
                        <a:cs typeface="Arial"/>
                      </a:endParaRPr>
                    </a:p>
                  </a:txBody>
                  <a:tcPr marL="68580" marR="68580" marT="0" marB="0"/>
                </a:tc>
                <a:tc>
                  <a:txBody>
                    <a:bodyPr/>
                    <a:lstStyle/>
                    <a:p>
                      <a:pPr marL="0" marR="0">
                        <a:lnSpc>
                          <a:spcPct val="115000"/>
                        </a:lnSpc>
                        <a:spcBef>
                          <a:spcPts val="0"/>
                        </a:spcBef>
                        <a:spcAft>
                          <a:spcPts val="0"/>
                        </a:spcAft>
                      </a:pPr>
                      <a:r>
                        <a:rPr lang="en-US" sz="1100" b="1">
                          <a:effectLst/>
                        </a:rPr>
                        <a:t>OK /       Not OK</a:t>
                      </a:r>
                      <a:endParaRPr lang="en-US" sz="1100" b="1">
                        <a:effectLst/>
                        <a:latin typeface="Calibri"/>
                        <a:ea typeface="Calibri"/>
                        <a:cs typeface="Arial"/>
                      </a:endParaRPr>
                    </a:p>
                  </a:txBody>
                  <a:tcPr marL="68580" marR="68580" marT="0" marB="0"/>
                </a:tc>
                <a:tc>
                  <a:txBody>
                    <a:bodyPr/>
                    <a:lstStyle/>
                    <a:p>
                      <a:pPr marL="0" marR="0">
                        <a:lnSpc>
                          <a:spcPct val="115000"/>
                        </a:lnSpc>
                        <a:spcBef>
                          <a:spcPts val="0"/>
                        </a:spcBef>
                        <a:spcAft>
                          <a:spcPts val="0"/>
                        </a:spcAft>
                      </a:pPr>
                      <a:r>
                        <a:rPr lang="en-US" sz="1100" b="1" dirty="0">
                          <a:effectLst/>
                        </a:rPr>
                        <a:t>OK /       Not OK</a:t>
                      </a:r>
                      <a:endParaRPr lang="en-US" sz="1100" b="1" dirty="0">
                        <a:effectLst/>
                        <a:latin typeface="Calibri"/>
                        <a:ea typeface="Calibri"/>
                        <a:cs typeface="Arial"/>
                      </a:endParaRPr>
                    </a:p>
                  </a:txBody>
                  <a:tcPr marL="68580" marR="68580" marT="0" marB="0"/>
                </a:tc>
              </a:tr>
              <a:tr h="0">
                <a:tc>
                  <a:txBody>
                    <a:bodyPr/>
                    <a:lstStyle/>
                    <a:p>
                      <a:pPr marL="0" marR="0">
                        <a:lnSpc>
                          <a:spcPct val="115000"/>
                        </a:lnSpc>
                        <a:spcBef>
                          <a:spcPts val="0"/>
                        </a:spcBef>
                        <a:spcAft>
                          <a:spcPts val="0"/>
                        </a:spcAft>
                      </a:pPr>
                      <a:r>
                        <a:rPr lang="en-US" sz="1100">
                          <a:effectLst/>
                        </a:rPr>
                        <a:t>04</a:t>
                      </a:r>
                      <a:endParaRPr lang="en-US" sz="1100">
                        <a:effectLst/>
                        <a:latin typeface="Calibri"/>
                        <a:ea typeface="Calibri"/>
                        <a:cs typeface="Arial"/>
                      </a:endParaRPr>
                    </a:p>
                  </a:txBody>
                  <a:tcPr marL="68580" marR="68580" marT="0" marB="0"/>
                </a:tc>
                <a:tc>
                  <a:txBody>
                    <a:bodyPr/>
                    <a:lstStyle/>
                    <a:p>
                      <a:pPr marL="0" marR="0">
                        <a:lnSpc>
                          <a:spcPct val="115000"/>
                        </a:lnSpc>
                        <a:spcBef>
                          <a:spcPts val="0"/>
                        </a:spcBef>
                        <a:spcAft>
                          <a:spcPts val="0"/>
                        </a:spcAft>
                      </a:pPr>
                      <a:r>
                        <a:rPr lang="en-US" sz="1100" b="1">
                          <a:effectLst/>
                        </a:rPr>
                        <a:t>Send TST004</a:t>
                      </a:r>
                    </a:p>
                    <a:p>
                      <a:pPr marL="0" marR="0">
                        <a:lnSpc>
                          <a:spcPct val="115000"/>
                        </a:lnSpc>
                        <a:spcBef>
                          <a:spcPts val="0"/>
                        </a:spcBef>
                        <a:spcAft>
                          <a:spcPts val="0"/>
                        </a:spcAft>
                      </a:pPr>
                      <a:r>
                        <a:rPr lang="en-US" sz="1100" b="1">
                          <a:effectLst/>
                        </a:rPr>
                        <a:t>(OOMS – OTBD)</a:t>
                      </a:r>
                      <a:endParaRPr lang="en-US" sz="1100" b="1">
                        <a:effectLst/>
                        <a:latin typeface="Calibri"/>
                        <a:ea typeface="Calibri"/>
                        <a:cs typeface="Arial"/>
                      </a:endParaRPr>
                    </a:p>
                  </a:txBody>
                  <a:tcPr marL="68580" marR="68580" marT="0" marB="0"/>
                </a:tc>
                <a:tc>
                  <a:txBody>
                    <a:bodyPr/>
                    <a:lstStyle/>
                    <a:p>
                      <a:pPr marL="0" marR="0">
                        <a:lnSpc>
                          <a:spcPct val="115000"/>
                        </a:lnSpc>
                        <a:spcBef>
                          <a:spcPts val="0"/>
                        </a:spcBef>
                        <a:spcAft>
                          <a:spcPts val="0"/>
                        </a:spcAft>
                      </a:pPr>
                      <a:r>
                        <a:rPr lang="en-US" sz="1100" b="1">
                          <a:effectLst/>
                        </a:rPr>
                        <a:t>OK /       Not OK</a:t>
                      </a:r>
                      <a:endParaRPr lang="en-US" sz="1100" b="1">
                        <a:effectLst/>
                        <a:latin typeface="Calibri"/>
                        <a:ea typeface="Calibri"/>
                        <a:cs typeface="Arial"/>
                      </a:endParaRPr>
                    </a:p>
                  </a:txBody>
                  <a:tcPr marL="68580" marR="68580" marT="0" marB="0"/>
                </a:tc>
                <a:tc>
                  <a:txBody>
                    <a:bodyPr/>
                    <a:lstStyle/>
                    <a:p>
                      <a:pPr marL="0" marR="0">
                        <a:lnSpc>
                          <a:spcPct val="115000"/>
                        </a:lnSpc>
                        <a:spcBef>
                          <a:spcPts val="0"/>
                        </a:spcBef>
                        <a:spcAft>
                          <a:spcPts val="0"/>
                        </a:spcAft>
                      </a:pPr>
                      <a:r>
                        <a:rPr lang="en-US" sz="1100" b="1" dirty="0">
                          <a:effectLst/>
                        </a:rPr>
                        <a:t>OK /       Not OK</a:t>
                      </a:r>
                      <a:endParaRPr lang="en-US" sz="1100" b="1" dirty="0">
                        <a:effectLst/>
                        <a:latin typeface="Calibri"/>
                        <a:ea typeface="Calibri"/>
                        <a:cs typeface="Arial"/>
                      </a:endParaRPr>
                    </a:p>
                  </a:txBody>
                  <a:tcPr marL="68580" marR="68580" marT="0" marB="0"/>
                </a:tc>
              </a:tr>
              <a:tr h="0">
                <a:tc>
                  <a:txBody>
                    <a:bodyPr/>
                    <a:lstStyle/>
                    <a:p>
                      <a:pPr marL="0" marR="0">
                        <a:lnSpc>
                          <a:spcPct val="115000"/>
                        </a:lnSpc>
                        <a:spcBef>
                          <a:spcPts val="0"/>
                        </a:spcBef>
                        <a:spcAft>
                          <a:spcPts val="0"/>
                        </a:spcAft>
                      </a:pPr>
                      <a:r>
                        <a:rPr lang="en-US" sz="1100">
                          <a:effectLst/>
                        </a:rPr>
                        <a:t>05</a:t>
                      </a:r>
                      <a:endParaRPr lang="en-US" sz="1100">
                        <a:effectLst/>
                        <a:latin typeface="Calibri"/>
                        <a:ea typeface="Calibri"/>
                        <a:cs typeface="Arial"/>
                      </a:endParaRPr>
                    </a:p>
                  </a:txBody>
                  <a:tcPr marL="68580" marR="68580" marT="0" marB="0"/>
                </a:tc>
                <a:tc>
                  <a:txBody>
                    <a:bodyPr/>
                    <a:lstStyle/>
                    <a:p>
                      <a:pPr marL="0" marR="0">
                        <a:lnSpc>
                          <a:spcPct val="115000"/>
                        </a:lnSpc>
                        <a:spcBef>
                          <a:spcPts val="0"/>
                        </a:spcBef>
                        <a:spcAft>
                          <a:spcPts val="0"/>
                        </a:spcAft>
                      </a:pPr>
                      <a:r>
                        <a:rPr lang="en-US" sz="1100" b="1">
                          <a:effectLst/>
                        </a:rPr>
                        <a:t>Send TST005</a:t>
                      </a:r>
                    </a:p>
                    <a:p>
                      <a:pPr marL="0" marR="0">
                        <a:lnSpc>
                          <a:spcPct val="115000"/>
                        </a:lnSpc>
                        <a:spcBef>
                          <a:spcPts val="0"/>
                        </a:spcBef>
                        <a:spcAft>
                          <a:spcPts val="0"/>
                        </a:spcAft>
                      </a:pPr>
                      <a:r>
                        <a:rPr lang="en-US" sz="1100" b="1">
                          <a:effectLst/>
                        </a:rPr>
                        <a:t>(OTBD – OMDB)</a:t>
                      </a:r>
                      <a:endParaRPr lang="en-US" sz="1100" b="1">
                        <a:effectLst/>
                        <a:latin typeface="Calibri"/>
                        <a:ea typeface="Calibri"/>
                        <a:cs typeface="Arial"/>
                      </a:endParaRPr>
                    </a:p>
                  </a:txBody>
                  <a:tcPr marL="68580" marR="68580" marT="0" marB="0"/>
                </a:tc>
                <a:tc>
                  <a:txBody>
                    <a:bodyPr/>
                    <a:lstStyle/>
                    <a:p>
                      <a:pPr marL="0" marR="0">
                        <a:lnSpc>
                          <a:spcPct val="115000"/>
                        </a:lnSpc>
                        <a:spcBef>
                          <a:spcPts val="0"/>
                        </a:spcBef>
                        <a:spcAft>
                          <a:spcPts val="0"/>
                        </a:spcAft>
                      </a:pPr>
                      <a:r>
                        <a:rPr lang="en-US" sz="1100" b="1">
                          <a:effectLst/>
                        </a:rPr>
                        <a:t>OK /       Not OK</a:t>
                      </a:r>
                      <a:endParaRPr lang="en-US" sz="1100" b="1">
                        <a:effectLst/>
                        <a:latin typeface="Calibri"/>
                        <a:ea typeface="Calibri"/>
                        <a:cs typeface="Arial"/>
                      </a:endParaRPr>
                    </a:p>
                  </a:txBody>
                  <a:tcPr marL="68580" marR="68580" marT="0" marB="0"/>
                </a:tc>
                <a:tc>
                  <a:txBody>
                    <a:bodyPr/>
                    <a:lstStyle/>
                    <a:p>
                      <a:pPr marL="0" marR="0">
                        <a:lnSpc>
                          <a:spcPct val="115000"/>
                        </a:lnSpc>
                        <a:spcBef>
                          <a:spcPts val="0"/>
                        </a:spcBef>
                        <a:spcAft>
                          <a:spcPts val="0"/>
                        </a:spcAft>
                      </a:pPr>
                      <a:r>
                        <a:rPr lang="en-US" sz="1100" b="1" dirty="0">
                          <a:effectLst/>
                        </a:rPr>
                        <a:t>OK /       Not OK</a:t>
                      </a:r>
                      <a:endParaRPr lang="en-US" sz="1100" b="1" dirty="0">
                        <a:effectLst/>
                        <a:latin typeface="Calibri"/>
                        <a:ea typeface="Calibri"/>
                        <a:cs typeface="Arial"/>
                      </a:endParaRPr>
                    </a:p>
                  </a:txBody>
                  <a:tcPr marL="68580" marR="68580" marT="0" marB="0"/>
                </a:tc>
              </a:tr>
              <a:tr h="0">
                <a:tc>
                  <a:txBody>
                    <a:bodyPr/>
                    <a:lstStyle/>
                    <a:p>
                      <a:pPr marL="0" marR="0">
                        <a:lnSpc>
                          <a:spcPct val="115000"/>
                        </a:lnSpc>
                        <a:spcBef>
                          <a:spcPts val="0"/>
                        </a:spcBef>
                        <a:spcAft>
                          <a:spcPts val="0"/>
                        </a:spcAft>
                      </a:pPr>
                      <a:r>
                        <a:rPr lang="en-US" sz="1100">
                          <a:effectLst/>
                        </a:rPr>
                        <a:t>06</a:t>
                      </a:r>
                      <a:endParaRPr lang="en-US" sz="1100">
                        <a:effectLst/>
                        <a:latin typeface="Calibri"/>
                        <a:ea typeface="Calibri"/>
                        <a:cs typeface="Arial"/>
                      </a:endParaRPr>
                    </a:p>
                  </a:txBody>
                  <a:tcPr marL="68580" marR="68580" marT="0" marB="0"/>
                </a:tc>
                <a:tc>
                  <a:txBody>
                    <a:bodyPr/>
                    <a:lstStyle/>
                    <a:p>
                      <a:pPr marL="0" marR="0">
                        <a:lnSpc>
                          <a:spcPct val="115000"/>
                        </a:lnSpc>
                        <a:spcBef>
                          <a:spcPts val="0"/>
                        </a:spcBef>
                        <a:spcAft>
                          <a:spcPts val="0"/>
                        </a:spcAft>
                      </a:pPr>
                      <a:r>
                        <a:rPr lang="en-US" sz="1100" b="1">
                          <a:effectLst/>
                        </a:rPr>
                        <a:t>Send TST006</a:t>
                      </a:r>
                    </a:p>
                    <a:p>
                      <a:pPr marL="0" marR="0">
                        <a:lnSpc>
                          <a:spcPct val="115000"/>
                        </a:lnSpc>
                        <a:spcBef>
                          <a:spcPts val="0"/>
                        </a:spcBef>
                        <a:spcAft>
                          <a:spcPts val="0"/>
                        </a:spcAft>
                      </a:pPr>
                      <a:r>
                        <a:rPr lang="en-US" sz="1100" b="1">
                          <a:effectLst/>
                        </a:rPr>
                        <a:t>(OTBH – OMDM)</a:t>
                      </a:r>
                      <a:endParaRPr lang="en-US" sz="1100" b="1">
                        <a:effectLst/>
                        <a:latin typeface="Calibri"/>
                        <a:ea typeface="Calibri"/>
                        <a:cs typeface="Arial"/>
                      </a:endParaRPr>
                    </a:p>
                  </a:txBody>
                  <a:tcPr marL="68580" marR="68580" marT="0" marB="0"/>
                </a:tc>
                <a:tc>
                  <a:txBody>
                    <a:bodyPr/>
                    <a:lstStyle/>
                    <a:p>
                      <a:pPr marL="0" marR="0">
                        <a:lnSpc>
                          <a:spcPct val="115000"/>
                        </a:lnSpc>
                        <a:spcBef>
                          <a:spcPts val="0"/>
                        </a:spcBef>
                        <a:spcAft>
                          <a:spcPts val="0"/>
                        </a:spcAft>
                      </a:pPr>
                      <a:r>
                        <a:rPr lang="en-US" sz="1100" b="1">
                          <a:effectLst/>
                        </a:rPr>
                        <a:t>OK /       Not OK</a:t>
                      </a:r>
                      <a:endParaRPr lang="en-US" sz="1100" b="1">
                        <a:effectLst/>
                        <a:latin typeface="Calibri"/>
                        <a:ea typeface="Calibri"/>
                        <a:cs typeface="Arial"/>
                      </a:endParaRPr>
                    </a:p>
                  </a:txBody>
                  <a:tcPr marL="68580" marR="68580" marT="0" marB="0"/>
                </a:tc>
                <a:tc>
                  <a:txBody>
                    <a:bodyPr/>
                    <a:lstStyle/>
                    <a:p>
                      <a:pPr marL="0" marR="0">
                        <a:lnSpc>
                          <a:spcPct val="115000"/>
                        </a:lnSpc>
                        <a:spcBef>
                          <a:spcPts val="0"/>
                        </a:spcBef>
                        <a:spcAft>
                          <a:spcPts val="0"/>
                        </a:spcAft>
                      </a:pPr>
                      <a:r>
                        <a:rPr lang="en-US" sz="1100" b="1" dirty="0">
                          <a:effectLst/>
                        </a:rPr>
                        <a:t>OK /       Not OK</a:t>
                      </a:r>
                      <a:endParaRPr lang="en-US" sz="1100" b="1" dirty="0">
                        <a:effectLst/>
                        <a:latin typeface="Calibri"/>
                        <a:ea typeface="Calibri"/>
                        <a:cs typeface="Arial"/>
                      </a:endParaRPr>
                    </a:p>
                  </a:txBody>
                  <a:tcPr marL="68580" marR="68580" marT="0" marB="0"/>
                </a:tc>
              </a:tr>
              <a:tr h="0">
                <a:tc>
                  <a:txBody>
                    <a:bodyPr/>
                    <a:lstStyle/>
                    <a:p>
                      <a:pPr marL="0" marR="0">
                        <a:lnSpc>
                          <a:spcPct val="115000"/>
                        </a:lnSpc>
                        <a:spcBef>
                          <a:spcPts val="0"/>
                        </a:spcBef>
                        <a:spcAft>
                          <a:spcPts val="0"/>
                        </a:spcAft>
                      </a:pPr>
                      <a:r>
                        <a:rPr lang="en-US" sz="1100">
                          <a:effectLst/>
                        </a:rPr>
                        <a:t>07</a:t>
                      </a:r>
                      <a:endParaRPr lang="en-US" sz="1100">
                        <a:effectLst/>
                        <a:latin typeface="Calibri"/>
                        <a:ea typeface="Calibri"/>
                        <a:cs typeface="Arial"/>
                      </a:endParaRPr>
                    </a:p>
                  </a:txBody>
                  <a:tcPr marL="68580" marR="68580" marT="0" marB="0"/>
                </a:tc>
                <a:tc>
                  <a:txBody>
                    <a:bodyPr/>
                    <a:lstStyle/>
                    <a:p>
                      <a:pPr marL="0" marR="0">
                        <a:lnSpc>
                          <a:spcPct val="115000"/>
                        </a:lnSpc>
                        <a:spcBef>
                          <a:spcPts val="0"/>
                        </a:spcBef>
                        <a:spcAft>
                          <a:spcPts val="0"/>
                        </a:spcAft>
                      </a:pPr>
                      <a:r>
                        <a:rPr lang="en-US" sz="1100" b="1">
                          <a:effectLst/>
                        </a:rPr>
                        <a:t>Send TST007</a:t>
                      </a:r>
                    </a:p>
                    <a:p>
                      <a:pPr marL="0" marR="0">
                        <a:lnSpc>
                          <a:spcPct val="115000"/>
                        </a:lnSpc>
                        <a:spcBef>
                          <a:spcPts val="0"/>
                        </a:spcBef>
                        <a:spcAft>
                          <a:spcPts val="0"/>
                        </a:spcAft>
                      </a:pPr>
                      <a:r>
                        <a:rPr lang="en-US" sz="1100" b="1">
                          <a:effectLst/>
                        </a:rPr>
                        <a:t>(OEJN-OMAD)</a:t>
                      </a:r>
                      <a:endParaRPr lang="en-US" sz="1100" b="1">
                        <a:effectLst/>
                        <a:latin typeface="Calibri"/>
                        <a:ea typeface="Calibri"/>
                        <a:cs typeface="Arial"/>
                      </a:endParaRPr>
                    </a:p>
                  </a:txBody>
                  <a:tcPr marL="68580" marR="68580" marT="0" marB="0"/>
                </a:tc>
                <a:tc>
                  <a:txBody>
                    <a:bodyPr/>
                    <a:lstStyle/>
                    <a:p>
                      <a:pPr marL="0" marR="0">
                        <a:lnSpc>
                          <a:spcPct val="115000"/>
                        </a:lnSpc>
                        <a:spcBef>
                          <a:spcPts val="0"/>
                        </a:spcBef>
                        <a:spcAft>
                          <a:spcPts val="0"/>
                        </a:spcAft>
                      </a:pPr>
                      <a:r>
                        <a:rPr lang="en-US" sz="1100" b="1">
                          <a:effectLst/>
                        </a:rPr>
                        <a:t>OK /       Not OK</a:t>
                      </a:r>
                      <a:endParaRPr lang="en-US" sz="1100" b="1">
                        <a:effectLst/>
                        <a:latin typeface="Calibri"/>
                        <a:ea typeface="Calibri"/>
                        <a:cs typeface="Arial"/>
                      </a:endParaRPr>
                    </a:p>
                  </a:txBody>
                  <a:tcPr marL="68580" marR="68580" marT="0" marB="0"/>
                </a:tc>
                <a:tc>
                  <a:txBody>
                    <a:bodyPr/>
                    <a:lstStyle/>
                    <a:p>
                      <a:pPr marL="0" marR="0">
                        <a:lnSpc>
                          <a:spcPct val="115000"/>
                        </a:lnSpc>
                        <a:spcBef>
                          <a:spcPts val="0"/>
                        </a:spcBef>
                        <a:spcAft>
                          <a:spcPts val="0"/>
                        </a:spcAft>
                      </a:pPr>
                      <a:r>
                        <a:rPr lang="en-US" sz="1100" b="1" dirty="0">
                          <a:effectLst/>
                        </a:rPr>
                        <a:t>OK /       Not OK</a:t>
                      </a:r>
                      <a:endParaRPr lang="en-US" sz="1100" b="1" dirty="0">
                        <a:effectLst/>
                        <a:latin typeface="Calibri"/>
                        <a:ea typeface="Calibri"/>
                        <a:cs typeface="Arial"/>
                      </a:endParaRPr>
                    </a:p>
                  </a:txBody>
                  <a:tcPr marL="68580" marR="68580" marT="0" marB="0"/>
                </a:tc>
              </a:tr>
              <a:tr h="0">
                <a:tc>
                  <a:txBody>
                    <a:bodyPr/>
                    <a:lstStyle/>
                    <a:p>
                      <a:pPr marL="0" marR="0">
                        <a:lnSpc>
                          <a:spcPct val="115000"/>
                        </a:lnSpc>
                        <a:spcBef>
                          <a:spcPts val="0"/>
                        </a:spcBef>
                        <a:spcAft>
                          <a:spcPts val="0"/>
                        </a:spcAft>
                      </a:pPr>
                      <a:r>
                        <a:rPr lang="en-US" sz="1100">
                          <a:effectLst/>
                        </a:rPr>
                        <a:t>08</a:t>
                      </a:r>
                      <a:endParaRPr lang="en-US" sz="1100">
                        <a:effectLst/>
                        <a:latin typeface="Calibri"/>
                        <a:ea typeface="Calibri"/>
                        <a:cs typeface="Arial"/>
                      </a:endParaRPr>
                    </a:p>
                  </a:txBody>
                  <a:tcPr marL="68580" marR="68580" marT="0" marB="0"/>
                </a:tc>
                <a:tc>
                  <a:txBody>
                    <a:bodyPr/>
                    <a:lstStyle/>
                    <a:p>
                      <a:pPr marL="0" marR="0">
                        <a:lnSpc>
                          <a:spcPct val="115000"/>
                        </a:lnSpc>
                        <a:spcBef>
                          <a:spcPts val="0"/>
                        </a:spcBef>
                        <a:spcAft>
                          <a:spcPts val="0"/>
                        </a:spcAft>
                      </a:pPr>
                      <a:r>
                        <a:rPr lang="en-US" sz="1100" b="1" dirty="0">
                          <a:effectLst/>
                        </a:rPr>
                        <a:t>Send TST008</a:t>
                      </a:r>
                    </a:p>
                    <a:p>
                      <a:pPr marL="0" marR="0">
                        <a:lnSpc>
                          <a:spcPct val="115000"/>
                        </a:lnSpc>
                        <a:spcBef>
                          <a:spcPts val="0"/>
                        </a:spcBef>
                        <a:spcAft>
                          <a:spcPts val="0"/>
                        </a:spcAft>
                      </a:pPr>
                      <a:r>
                        <a:rPr lang="en-US" sz="1100" b="1" dirty="0">
                          <a:effectLst/>
                        </a:rPr>
                        <a:t>(OTBD – OOMS)</a:t>
                      </a:r>
                      <a:endParaRPr lang="en-US" sz="1100" b="1" dirty="0">
                        <a:effectLst/>
                        <a:latin typeface="Calibri"/>
                        <a:ea typeface="Calibri"/>
                        <a:cs typeface="Arial"/>
                      </a:endParaRPr>
                    </a:p>
                  </a:txBody>
                  <a:tcPr marL="68580" marR="68580" marT="0" marB="0"/>
                </a:tc>
                <a:tc>
                  <a:txBody>
                    <a:bodyPr/>
                    <a:lstStyle/>
                    <a:p>
                      <a:pPr marL="0" marR="0">
                        <a:lnSpc>
                          <a:spcPct val="115000"/>
                        </a:lnSpc>
                        <a:spcBef>
                          <a:spcPts val="0"/>
                        </a:spcBef>
                        <a:spcAft>
                          <a:spcPts val="0"/>
                        </a:spcAft>
                      </a:pPr>
                      <a:r>
                        <a:rPr lang="en-US" sz="1100" b="1">
                          <a:effectLst/>
                        </a:rPr>
                        <a:t>OK /       Not OK</a:t>
                      </a:r>
                      <a:endParaRPr lang="en-US" sz="1100" b="1">
                        <a:effectLst/>
                        <a:latin typeface="Calibri"/>
                        <a:ea typeface="Calibri"/>
                        <a:cs typeface="Arial"/>
                      </a:endParaRPr>
                    </a:p>
                  </a:txBody>
                  <a:tcPr marL="68580" marR="68580" marT="0" marB="0"/>
                </a:tc>
                <a:tc>
                  <a:txBody>
                    <a:bodyPr/>
                    <a:lstStyle/>
                    <a:p>
                      <a:pPr marL="0" marR="0">
                        <a:lnSpc>
                          <a:spcPct val="115000"/>
                        </a:lnSpc>
                        <a:spcBef>
                          <a:spcPts val="0"/>
                        </a:spcBef>
                        <a:spcAft>
                          <a:spcPts val="0"/>
                        </a:spcAft>
                      </a:pPr>
                      <a:r>
                        <a:rPr lang="en-US" sz="1100" b="1" dirty="0">
                          <a:effectLst/>
                        </a:rPr>
                        <a:t>OK /       Not OK</a:t>
                      </a:r>
                      <a:endParaRPr lang="en-US" sz="1100" b="1" dirty="0">
                        <a:effectLst/>
                        <a:latin typeface="Calibri"/>
                        <a:ea typeface="Calibri"/>
                        <a:cs typeface="Arial"/>
                      </a:endParaRPr>
                    </a:p>
                  </a:txBody>
                  <a:tcPr marL="68580" marR="68580" marT="0" marB="0"/>
                </a:tc>
              </a:tr>
            </a:tbl>
          </a:graphicData>
        </a:graphic>
      </p:graphicFrame>
      <p:sp>
        <p:nvSpPr>
          <p:cNvPr id="8" name="Rectangle 1"/>
          <p:cNvSpPr>
            <a:spLocks noChangeArrowheads="1"/>
          </p:cNvSpPr>
          <p:nvPr/>
        </p:nvSpPr>
        <p:spPr bwMode="auto">
          <a:xfrm>
            <a:off x="457200" y="304380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US" altLang="en-US" sz="1200" b="0" i="0" u="sng" strike="noStrike" cap="none" normalizeH="0" baseline="0" dirty="0" smtClean="0">
                <a:ln>
                  <a:noFill/>
                </a:ln>
                <a:solidFill>
                  <a:srgbClr val="244061"/>
                </a:solidFill>
                <a:effectLst/>
                <a:latin typeface="Times New Roman" pitchFamily="18" charset="0"/>
                <a:ea typeface="Calibri" pitchFamily="34" charset="0"/>
                <a:cs typeface="Times New Roman" pitchFamily="18" charset="0"/>
              </a:rPr>
              <a:t>T</a:t>
            </a:r>
            <a:r>
              <a:rPr kumimoji="0" lang="en-US" altLang="en-US" sz="1200" b="0" i="0" u="sng" strike="noStrike" cap="none" normalizeH="0" baseline="0" dirty="0" smtClean="0" bmk="">
                <a:ln>
                  <a:noFill/>
                </a:ln>
                <a:solidFill>
                  <a:srgbClr val="244061"/>
                </a:solidFill>
                <a:effectLst/>
                <a:latin typeface="Times New Roman" pitchFamily="18" charset="0"/>
                <a:ea typeface="Calibri" pitchFamily="34" charset="0"/>
                <a:cs typeface="Times New Roman" pitchFamily="18" charset="0"/>
              </a:rPr>
              <a:t>est 002 Flight plan:</a:t>
            </a:r>
            <a:r>
              <a:rPr kumimoji="0" lang="en-US" altLang="en-US" sz="1200" b="0" i="0" u="sng" strike="noStrike" cap="none" normalizeH="0" baseline="0" dirty="0" smtClean="0">
                <a:ln>
                  <a:noFill/>
                </a:ln>
                <a:solidFill>
                  <a:srgbClr val="244061"/>
                </a:solidFill>
                <a:effectLst/>
                <a:latin typeface="Times New Roman" pitchFamily="18" charset="0"/>
                <a:ea typeface="Calibri" pitchFamily="34" charset="0"/>
                <a:cs typeface="Times New Roman" pitchFamily="18" charset="0"/>
              </a:rPr>
              <a:t> </a:t>
            </a:r>
            <a:endParaRPr kumimoji="0" lang="en-US" alt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 name="Rectangle 8"/>
          <p:cNvSpPr/>
          <p:nvPr/>
        </p:nvSpPr>
        <p:spPr>
          <a:xfrm>
            <a:off x="467544" y="1124744"/>
            <a:ext cx="4572000" cy="646331"/>
          </a:xfrm>
          <a:prstGeom prst="rect">
            <a:avLst/>
          </a:prstGeom>
        </p:spPr>
        <p:txBody>
          <a:bodyPr>
            <a:spAutoFit/>
          </a:bodyPr>
          <a:lstStyle/>
          <a:p>
            <a:pPr lvl="0"/>
            <a:r>
              <a:rPr lang="en-US" u="sng" dirty="0">
                <a:solidFill>
                  <a:srgbClr val="444D53"/>
                </a:solidFill>
              </a:rPr>
              <a:t>Test </a:t>
            </a:r>
            <a:r>
              <a:rPr lang="en-US" u="sng" dirty="0">
                <a:solidFill>
                  <a:srgbClr val="444D53"/>
                </a:solidFill>
                <a:latin typeface="Times New Roman" panose="02020603050405020304" pitchFamily="18" charset="0"/>
                <a:cs typeface="Times New Roman" panose="02020603050405020304" pitchFamily="18" charset="0"/>
              </a:rPr>
              <a:t>001</a:t>
            </a:r>
            <a:r>
              <a:rPr lang="en-US" u="sng" dirty="0">
                <a:solidFill>
                  <a:srgbClr val="444D53"/>
                </a:solidFill>
              </a:rPr>
              <a:t> Connectivity: </a:t>
            </a:r>
            <a:endParaRPr lang="en-US" dirty="0">
              <a:solidFill>
                <a:srgbClr val="444D53"/>
              </a:solidFill>
            </a:endParaRPr>
          </a:p>
          <a:p>
            <a:r>
              <a:rPr lang="en-US" dirty="0">
                <a:solidFill>
                  <a:srgbClr val="444D53"/>
                </a:solidFill>
              </a:rPr>
              <a:t> </a:t>
            </a:r>
          </a:p>
        </p:txBody>
      </p:sp>
    </p:spTree>
    <p:extLst>
      <p:ext uri="{BB962C8B-B14F-4D97-AF65-F5344CB8AC3E}">
        <p14:creationId xmlns:p14="http://schemas.microsoft.com/office/powerpoint/2010/main" val="2804514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52736"/>
            <a:ext cx="8229600" cy="576064"/>
          </a:xfrm>
        </p:spPr>
        <p:txBody>
          <a:bodyPr/>
          <a:lstStyle/>
          <a:p>
            <a:r>
              <a:rPr lang="en-US" dirty="0" smtClean="0"/>
              <a:t>8. Test Scripts</a:t>
            </a:r>
            <a:br>
              <a:rPr lang="en-US" dirty="0" smtClean="0"/>
            </a:b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280128086"/>
              </p:ext>
            </p:extLst>
          </p:nvPr>
        </p:nvGraphicFramePr>
        <p:xfrm>
          <a:off x="457200" y="1931226"/>
          <a:ext cx="8229599" cy="4522207"/>
        </p:xfrm>
        <a:graphic>
          <a:graphicData uri="http://schemas.openxmlformats.org/drawingml/2006/table">
            <a:tbl>
              <a:tblPr firstRow="1" firstCol="1" bandRow="1">
                <a:tableStyleId>{5C22544A-7EE6-4342-B048-85BDC9FD1C3A}</a:tableStyleId>
              </a:tblPr>
              <a:tblGrid>
                <a:gridCol w="505297"/>
                <a:gridCol w="1761134"/>
                <a:gridCol w="2136404"/>
                <a:gridCol w="1371051"/>
                <a:gridCol w="2455713"/>
              </a:tblGrid>
              <a:tr h="505844">
                <a:tc gridSpan="5">
                  <a:txBody>
                    <a:bodyPr/>
                    <a:lstStyle/>
                    <a:p>
                      <a:pPr marL="0" marR="0" algn="ctr">
                        <a:lnSpc>
                          <a:spcPct val="115000"/>
                        </a:lnSpc>
                        <a:spcBef>
                          <a:spcPts val="0"/>
                        </a:spcBef>
                        <a:spcAft>
                          <a:spcPts val="0"/>
                        </a:spcAft>
                      </a:pPr>
                      <a:r>
                        <a:rPr lang="en-US" sz="1400" dirty="0">
                          <a:effectLst/>
                        </a:rPr>
                        <a:t>Test 003 – Preliminary Activation Message (PAC)</a:t>
                      </a:r>
                      <a:endParaRPr lang="en-US" sz="1100" dirty="0">
                        <a:effectLst/>
                      </a:endParaRPr>
                    </a:p>
                    <a:p>
                      <a:pPr marL="0" marR="0" algn="ctr">
                        <a:lnSpc>
                          <a:spcPct val="115000"/>
                        </a:lnSpc>
                        <a:spcBef>
                          <a:spcPts val="0"/>
                        </a:spcBef>
                        <a:spcAft>
                          <a:spcPts val="0"/>
                        </a:spcAft>
                      </a:pPr>
                      <a:r>
                        <a:rPr lang="en-US" sz="1400" dirty="0">
                          <a:effectLst/>
                        </a:rPr>
                        <a:t>Doha FDPS to UAE ACC FDPS</a:t>
                      </a:r>
                      <a:endParaRPr lang="en-US" sz="1100" dirty="0">
                        <a:effectLst/>
                        <a:latin typeface="Calibri"/>
                        <a:ea typeface="Calibri"/>
                        <a:cs typeface="Arial"/>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10268">
                <a:tc>
                  <a:txBody>
                    <a:bodyPr/>
                    <a:lstStyle/>
                    <a:p>
                      <a:pPr marL="0" marR="0" algn="ctr">
                        <a:lnSpc>
                          <a:spcPct val="115000"/>
                        </a:lnSpc>
                        <a:spcBef>
                          <a:spcPts val="0"/>
                        </a:spcBef>
                        <a:spcAft>
                          <a:spcPts val="0"/>
                        </a:spcAft>
                      </a:pPr>
                      <a:r>
                        <a:rPr lang="en-US" sz="1200">
                          <a:effectLst/>
                        </a:rPr>
                        <a:t>No</a:t>
                      </a:r>
                      <a:endParaRPr lang="en-US" sz="1100">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200">
                          <a:effectLst/>
                        </a:rPr>
                        <a:t>Test description</a:t>
                      </a:r>
                      <a:endParaRPr lang="en-US" sz="1100">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200">
                          <a:effectLst/>
                        </a:rPr>
                        <a:t>UAE ACC FDPS</a:t>
                      </a:r>
                      <a:endParaRPr lang="en-US" sz="1100">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200">
                          <a:effectLst/>
                        </a:rPr>
                        <a:t>Doha FDPS</a:t>
                      </a:r>
                      <a:endParaRPr lang="en-US" sz="1100">
                        <a:effectLst/>
                        <a:latin typeface="Calibri"/>
                        <a:ea typeface="Calibri"/>
                        <a:cs typeface="Arial"/>
                      </a:endParaRPr>
                    </a:p>
                  </a:txBody>
                  <a:tcPr marL="68580" marR="68580" marT="0" marB="0"/>
                </a:tc>
                <a:tc>
                  <a:txBody>
                    <a:bodyPr/>
                    <a:lstStyle/>
                    <a:p>
                      <a:pPr marL="0" marR="0" algn="ctr">
                        <a:lnSpc>
                          <a:spcPct val="115000"/>
                        </a:lnSpc>
                        <a:spcBef>
                          <a:spcPts val="0"/>
                        </a:spcBef>
                        <a:spcAft>
                          <a:spcPts val="1000"/>
                        </a:spcAft>
                      </a:pPr>
                      <a:r>
                        <a:rPr lang="en-US" sz="1200">
                          <a:effectLst/>
                        </a:rPr>
                        <a:t>Remarks</a:t>
                      </a:r>
                      <a:endParaRPr lang="en-US" sz="1100">
                        <a:effectLst/>
                        <a:latin typeface="Calibri"/>
                        <a:ea typeface="Calibri"/>
                        <a:cs typeface="Arial"/>
                      </a:endParaRPr>
                    </a:p>
                  </a:txBody>
                  <a:tcPr marL="68580" marR="68580" marT="0" marB="0"/>
                </a:tc>
              </a:tr>
              <a:tr h="806949">
                <a:tc>
                  <a:txBody>
                    <a:bodyPr/>
                    <a:lstStyle/>
                    <a:p>
                      <a:pPr marL="0" marR="0">
                        <a:lnSpc>
                          <a:spcPct val="115000"/>
                        </a:lnSpc>
                        <a:spcBef>
                          <a:spcPts val="0"/>
                        </a:spcBef>
                        <a:spcAft>
                          <a:spcPts val="0"/>
                        </a:spcAft>
                      </a:pPr>
                      <a:r>
                        <a:rPr lang="en-US" sz="1100">
                          <a:effectLst/>
                        </a:rPr>
                        <a:t>01</a:t>
                      </a:r>
                      <a:endParaRPr lang="en-US" sz="1100">
                        <a:effectLst/>
                        <a:latin typeface="Calibri"/>
                        <a:ea typeface="Calibri"/>
                        <a:cs typeface="Arial"/>
                      </a:endParaRPr>
                    </a:p>
                  </a:txBody>
                  <a:tcPr marL="68580" marR="68580" marT="0" marB="0"/>
                </a:tc>
                <a:tc>
                  <a:txBody>
                    <a:bodyPr/>
                    <a:lstStyle/>
                    <a:p>
                      <a:pPr marL="0" marR="0">
                        <a:lnSpc>
                          <a:spcPct val="115000"/>
                        </a:lnSpc>
                        <a:spcBef>
                          <a:spcPts val="0"/>
                        </a:spcBef>
                        <a:spcAft>
                          <a:spcPts val="0"/>
                        </a:spcAft>
                      </a:pPr>
                      <a:r>
                        <a:rPr lang="en-US" sz="1100" b="1" dirty="0">
                          <a:effectLst/>
                        </a:rPr>
                        <a:t>Activate start up TST005 </a:t>
                      </a:r>
                    </a:p>
                    <a:p>
                      <a:pPr marL="0" marR="0">
                        <a:lnSpc>
                          <a:spcPct val="115000"/>
                        </a:lnSpc>
                        <a:spcBef>
                          <a:spcPts val="0"/>
                        </a:spcBef>
                        <a:spcAft>
                          <a:spcPts val="0"/>
                        </a:spcAft>
                      </a:pPr>
                      <a:r>
                        <a:rPr lang="en-US" sz="1100" b="1" dirty="0">
                          <a:effectLst/>
                        </a:rPr>
                        <a:t>(OTBD – OMDB)</a:t>
                      </a:r>
                    </a:p>
                    <a:p>
                      <a:pPr marL="0" marR="0">
                        <a:lnSpc>
                          <a:spcPct val="115000"/>
                        </a:lnSpc>
                        <a:spcBef>
                          <a:spcPts val="0"/>
                        </a:spcBef>
                        <a:spcAft>
                          <a:spcPts val="0"/>
                        </a:spcAft>
                      </a:pPr>
                      <a:r>
                        <a:rPr lang="en-US" sz="1100" b="1" dirty="0">
                          <a:effectLst/>
                        </a:rPr>
                        <a:t>SSR code:0001</a:t>
                      </a:r>
                    </a:p>
                    <a:p>
                      <a:pPr marL="0" marR="0">
                        <a:lnSpc>
                          <a:spcPct val="115000"/>
                        </a:lnSpc>
                        <a:spcBef>
                          <a:spcPts val="0"/>
                        </a:spcBef>
                        <a:spcAft>
                          <a:spcPts val="0"/>
                        </a:spcAft>
                      </a:pPr>
                      <a:r>
                        <a:rPr lang="en-US" sz="1100" b="1" dirty="0">
                          <a:effectLst/>
                        </a:rPr>
                        <a:t>RFL : FPL level</a:t>
                      </a:r>
                      <a:endParaRPr lang="en-US" sz="1100" b="1" dirty="0">
                        <a:effectLst/>
                        <a:latin typeface="Calibri"/>
                        <a:ea typeface="Calibri"/>
                        <a:cs typeface="Arial"/>
                      </a:endParaRPr>
                    </a:p>
                  </a:txBody>
                  <a:tcPr marL="68580" marR="68580" marT="0" marB="0"/>
                </a:tc>
                <a:tc>
                  <a:txBody>
                    <a:bodyPr/>
                    <a:lstStyle/>
                    <a:p>
                      <a:pPr marL="0" marR="0">
                        <a:lnSpc>
                          <a:spcPct val="115000"/>
                        </a:lnSpc>
                        <a:spcBef>
                          <a:spcPts val="0"/>
                        </a:spcBef>
                        <a:spcAft>
                          <a:spcPts val="0"/>
                        </a:spcAft>
                      </a:pPr>
                      <a:r>
                        <a:rPr lang="en-US" sz="1100" b="1" dirty="0">
                          <a:effectLst/>
                        </a:rPr>
                        <a:t>SFPL moves from Pending to </a:t>
                      </a:r>
                      <a:r>
                        <a:rPr lang="en-US" sz="1100" b="1" dirty="0" err="1">
                          <a:effectLst/>
                        </a:rPr>
                        <a:t>Workqueue</a:t>
                      </a:r>
                      <a:r>
                        <a:rPr lang="en-US" sz="1100" b="1" dirty="0">
                          <a:effectLst/>
                        </a:rPr>
                        <a:t> with SSR code, check CFL field</a:t>
                      </a:r>
                    </a:p>
                    <a:p>
                      <a:pPr marL="0" marR="0">
                        <a:lnSpc>
                          <a:spcPct val="115000"/>
                        </a:lnSpc>
                        <a:spcBef>
                          <a:spcPts val="0"/>
                        </a:spcBef>
                        <a:spcAft>
                          <a:spcPts val="0"/>
                        </a:spcAft>
                      </a:pPr>
                      <a:r>
                        <a:rPr lang="en-US" sz="1100" b="1" dirty="0">
                          <a:effectLst/>
                        </a:rPr>
                        <a:t>OK /       Not OK</a:t>
                      </a:r>
                      <a:endParaRPr lang="en-US" sz="1100" b="1" dirty="0">
                        <a:effectLst/>
                        <a:latin typeface="Calibri"/>
                        <a:ea typeface="Calibri"/>
                        <a:cs typeface="Arial"/>
                      </a:endParaRPr>
                    </a:p>
                  </a:txBody>
                  <a:tcPr marL="68580" marR="68580" marT="0" marB="0"/>
                </a:tc>
                <a:tc>
                  <a:txBody>
                    <a:bodyPr/>
                    <a:lstStyle/>
                    <a:p>
                      <a:pPr marL="0" marR="0">
                        <a:lnSpc>
                          <a:spcPct val="115000"/>
                        </a:lnSpc>
                        <a:spcBef>
                          <a:spcPts val="0"/>
                        </a:spcBef>
                        <a:spcAft>
                          <a:spcPts val="0"/>
                        </a:spcAft>
                      </a:pPr>
                      <a:r>
                        <a:rPr lang="en-US" sz="1100" b="1" dirty="0">
                          <a:effectLst/>
                        </a:rPr>
                        <a:t>OK /       Not OK</a:t>
                      </a:r>
                      <a:endParaRPr lang="en-US" sz="1100" b="1" dirty="0">
                        <a:effectLst/>
                        <a:latin typeface="Calibri"/>
                        <a:ea typeface="Calibri"/>
                        <a:cs typeface="Arial"/>
                      </a:endParaRPr>
                    </a:p>
                  </a:txBody>
                  <a:tcPr marL="68580" marR="68580" marT="0" marB="0"/>
                </a:tc>
                <a:tc>
                  <a:txBody>
                    <a:bodyPr/>
                    <a:lstStyle/>
                    <a:p>
                      <a:pPr marL="0" marR="0">
                        <a:lnSpc>
                          <a:spcPct val="115000"/>
                        </a:lnSpc>
                        <a:spcBef>
                          <a:spcPts val="0"/>
                        </a:spcBef>
                        <a:spcAft>
                          <a:spcPts val="1000"/>
                        </a:spcAft>
                      </a:pPr>
                      <a:r>
                        <a:rPr lang="en-US" sz="1100" b="1">
                          <a:effectLst/>
                        </a:rPr>
                        <a:t> </a:t>
                      </a:r>
                      <a:endParaRPr lang="en-US" sz="1100" b="1">
                        <a:effectLst/>
                        <a:latin typeface="Calibri"/>
                        <a:ea typeface="Calibri"/>
                        <a:cs typeface="Arial"/>
                      </a:endParaRPr>
                    </a:p>
                  </a:txBody>
                  <a:tcPr marL="68580" marR="68580" marT="0" marB="0"/>
                </a:tc>
              </a:tr>
              <a:tr h="602211">
                <a:tc>
                  <a:txBody>
                    <a:bodyPr/>
                    <a:lstStyle/>
                    <a:p>
                      <a:pPr marL="0" marR="0">
                        <a:lnSpc>
                          <a:spcPct val="115000"/>
                        </a:lnSpc>
                        <a:spcBef>
                          <a:spcPts val="0"/>
                        </a:spcBef>
                        <a:spcAft>
                          <a:spcPts val="0"/>
                        </a:spcAft>
                      </a:pPr>
                      <a:r>
                        <a:rPr lang="en-US" sz="1100">
                          <a:effectLst/>
                        </a:rPr>
                        <a:t>02</a:t>
                      </a:r>
                      <a:endParaRPr lang="en-US" sz="1100">
                        <a:effectLst/>
                        <a:latin typeface="Calibri"/>
                        <a:ea typeface="Calibri"/>
                        <a:cs typeface="Arial"/>
                      </a:endParaRPr>
                    </a:p>
                  </a:txBody>
                  <a:tcPr marL="68580" marR="68580" marT="0" marB="0"/>
                </a:tc>
                <a:tc>
                  <a:txBody>
                    <a:bodyPr/>
                    <a:lstStyle/>
                    <a:p>
                      <a:pPr marL="0" marR="0">
                        <a:lnSpc>
                          <a:spcPct val="115000"/>
                        </a:lnSpc>
                        <a:spcBef>
                          <a:spcPts val="0"/>
                        </a:spcBef>
                        <a:spcAft>
                          <a:spcPts val="0"/>
                        </a:spcAft>
                      </a:pPr>
                      <a:r>
                        <a:rPr lang="en-US" sz="1100" b="1" dirty="0">
                          <a:effectLst/>
                        </a:rPr>
                        <a:t>Change SSR of TST005 </a:t>
                      </a:r>
                    </a:p>
                    <a:p>
                      <a:pPr marL="0" marR="0">
                        <a:lnSpc>
                          <a:spcPct val="115000"/>
                        </a:lnSpc>
                        <a:spcBef>
                          <a:spcPts val="0"/>
                        </a:spcBef>
                        <a:spcAft>
                          <a:spcPts val="0"/>
                        </a:spcAft>
                      </a:pPr>
                      <a:r>
                        <a:rPr lang="en-US" sz="1100" b="1" dirty="0">
                          <a:effectLst/>
                        </a:rPr>
                        <a:t>New SSR Code:0002</a:t>
                      </a:r>
                      <a:endParaRPr lang="en-US" sz="1100" b="1" dirty="0">
                        <a:effectLst/>
                        <a:latin typeface="Calibri"/>
                        <a:ea typeface="Calibri"/>
                        <a:cs typeface="Arial"/>
                      </a:endParaRPr>
                    </a:p>
                  </a:txBody>
                  <a:tcPr marL="68580" marR="68580" marT="0" marB="0"/>
                </a:tc>
                <a:tc>
                  <a:txBody>
                    <a:bodyPr/>
                    <a:lstStyle/>
                    <a:p>
                      <a:pPr marL="0" marR="0">
                        <a:lnSpc>
                          <a:spcPct val="115000"/>
                        </a:lnSpc>
                        <a:spcBef>
                          <a:spcPts val="0"/>
                        </a:spcBef>
                        <a:spcAft>
                          <a:spcPts val="0"/>
                        </a:spcAft>
                      </a:pPr>
                      <a:r>
                        <a:rPr lang="en-US" sz="1100" b="1">
                          <a:effectLst/>
                        </a:rPr>
                        <a:t>SFPL colour changes to Green in Workqueue</a:t>
                      </a:r>
                    </a:p>
                    <a:p>
                      <a:pPr marL="0" marR="0">
                        <a:lnSpc>
                          <a:spcPct val="115000"/>
                        </a:lnSpc>
                        <a:spcBef>
                          <a:spcPts val="0"/>
                        </a:spcBef>
                        <a:spcAft>
                          <a:spcPts val="0"/>
                        </a:spcAft>
                      </a:pPr>
                      <a:r>
                        <a:rPr lang="en-US" sz="1100" b="1">
                          <a:effectLst/>
                        </a:rPr>
                        <a:t>OK /       Not OK</a:t>
                      </a:r>
                      <a:endParaRPr lang="en-US" sz="1100" b="1">
                        <a:effectLst/>
                        <a:latin typeface="Calibri"/>
                        <a:ea typeface="Calibri"/>
                        <a:cs typeface="Arial"/>
                      </a:endParaRPr>
                    </a:p>
                  </a:txBody>
                  <a:tcPr marL="68580" marR="68580" marT="0" marB="0"/>
                </a:tc>
                <a:tc>
                  <a:txBody>
                    <a:bodyPr/>
                    <a:lstStyle/>
                    <a:p>
                      <a:pPr marL="0" marR="0">
                        <a:lnSpc>
                          <a:spcPct val="115000"/>
                        </a:lnSpc>
                        <a:spcBef>
                          <a:spcPts val="0"/>
                        </a:spcBef>
                        <a:spcAft>
                          <a:spcPts val="0"/>
                        </a:spcAft>
                      </a:pPr>
                      <a:r>
                        <a:rPr lang="en-US" sz="1100" b="1">
                          <a:effectLst/>
                        </a:rPr>
                        <a:t>OK /       Not OK</a:t>
                      </a:r>
                      <a:endParaRPr lang="en-US" sz="1100" b="1">
                        <a:effectLst/>
                        <a:latin typeface="Calibri"/>
                        <a:ea typeface="Calibri"/>
                        <a:cs typeface="Arial"/>
                      </a:endParaRPr>
                    </a:p>
                  </a:txBody>
                  <a:tcPr marL="68580" marR="68580" marT="0" marB="0"/>
                </a:tc>
                <a:tc>
                  <a:txBody>
                    <a:bodyPr/>
                    <a:lstStyle/>
                    <a:p>
                      <a:pPr marL="0" marR="0">
                        <a:lnSpc>
                          <a:spcPct val="115000"/>
                        </a:lnSpc>
                        <a:spcBef>
                          <a:spcPts val="0"/>
                        </a:spcBef>
                        <a:spcAft>
                          <a:spcPts val="1000"/>
                        </a:spcAft>
                      </a:pPr>
                      <a:r>
                        <a:rPr lang="en-US" sz="1100" b="1" dirty="0">
                          <a:effectLst/>
                        </a:rPr>
                        <a:t> </a:t>
                      </a:r>
                      <a:endParaRPr lang="en-US" sz="1100" b="1" dirty="0">
                        <a:effectLst/>
                        <a:latin typeface="Calibri"/>
                        <a:ea typeface="Calibri"/>
                        <a:cs typeface="Arial"/>
                      </a:endParaRPr>
                    </a:p>
                  </a:txBody>
                  <a:tcPr marL="68580" marR="68580" marT="0" marB="0"/>
                </a:tc>
              </a:tr>
              <a:tr h="602211">
                <a:tc>
                  <a:txBody>
                    <a:bodyPr/>
                    <a:lstStyle/>
                    <a:p>
                      <a:pPr marL="0" marR="0">
                        <a:lnSpc>
                          <a:spcPct val="115000"/>
                        </a:lnSpc>
                        <a:spcBef>
                          <a:spcPts val="0"/>
                        </a:spcBef>
                        <a:spcAft>
                          <a:spcPts val="0"/>
                        </a:spcAft>
                      </a:pPr>
                      <a:r>
                        <a:rPr lang="en-US" sz="1100">
                          <a:effectLst/>
                        </a:rPr>
                        <a:t>03</a:t>
                      </a:r>
                      <a:endParaRPr lang="en-US" sz="1100">
                        <a:effectLst/>
                        <a:latin typeface="Calibri"/>
                        <a:ea typeface="Calibri"/>
                        <a:cs typeface="Arial"/>
                      </a:endParaRPr>
                    </a:p>
                  </a:txBody>
                  <a:tcPr marL="68580" marR="68580" marT="0" marB="0"/>
                </a:tc>
                <a:tc>
                  <a:txBody>
                    <a:bodyPr/>
                    <a:lstStyle/>
                    <a:p>
                      <a:pPr marL="0" marR="0">
                        <a:lnSpc>
                          <a:spcPct val="115000"/>
                        </a:lnSpc>
                        <a:spcBef>
                          <a:spcPts val="0"/>
                        </a:spcBef>
                        <a:spcAft>
                          <a:spcPts val="0"/>
                        </a:spcAft>
                      </a:pPr>
                      <a:r>
                        <a:rPr lang="en-US" sz="1100" b="1">
                          <a:effectLst/>
                        </a:rPr>
                        <a:t>Change ATYP of TST005 </a:t>
                      </a:r>
                    </a:p>
                    <a:p>
                      <a:pPr marL="0" marR="0">
                        <a:lnSpc>
                          <a:spcPct val="115000"/>
                        </a:lnSpc>
                        <a:spcBef>
                          <a:spcPts val="0"/>
                        </a:spcBef>
                        <a:spcAft>
                          <a:spcPts val="0"/>
                        </a:spcAft>
                      </a:pPr>
                      <a:r>
                        <a:rPr lang="en-US" sz="1100" b="1">
                          <a:effectLst/>
                        </a:rPr>
                        <a:t>New ATYP: A332</a:t>
                      </a:r>
                      <a:endParaRPr lang="en-US" sz="1100" b="1">
                        <a:effectLst/>
                        <a:latin typeface="Calibri"/>
                        <a:ea typeface="Calibri"/>
                        <a:cs typeface="Arial"/>
                      </a:endParaRPr>
                    </a:p>
                  </a:txBody>
                  <a:tcPr marL="68580" marR="68580" marT="0" marB="0"/>
                </a:tc>
                <a:tc>
                  <a:txBody>
                    <a:bodyPr/>
                    <a:lstStyle/>
                    <a:p>
                      <a:pPr marL="0" marR="0">
                        <a:lnSpc>
                          <a:spcPct val="115000"/>
                        </a:lnSpc>
                        <a:spcBef>
                          <a:spcPts val="0"/>
                        </a:spcBef>
                        <a:spcAft>
                          <a:spcPts val="0"/>
                        </a:spcAft>
                      </a:pPr>
                      <a:r>
                        <a:rPr lang="en-US" sz="1100" b="1">
                          <a:effectLst/>
                        </a:rPr>
                        <a:t>SFPL colour changes to Green in Workqueue</a:t>
                      </a:r>
                    </a:p>
                    <a:p>
                      <a:pPr marL="0" marR="0">
                        <a:lnSpc>
                          <a:spcPct val="115000"/>
                        </a:lnSpc>
                        <a:spcBef>
                          <a:spcPts val="0"/>
                        </a:spcBef>
                        <a:spcAft>
                          <a:spcPts val="0"/>
                        </a:spcAft>
                      </a:pPr>
                      <a:r>
                        <a:rPr lang="en-US" sz="1100" b="1">
                          <a:effectLst/>
                        </a:rPr>
                        <a:t>OK /       Not OK</a:t>
                      </a:r>
                      <a:endParaRPr lang="en-US" sz="1100" b="1">
                        <a:effectLst/>
                        <a:latin typeface="Calibri"/>
                        <a:ea typeface="Calibri"/>
                        <a:cs typeface="Arial"/>
                      </a:endParaRPr>
                    </a:p>
                  </a:txBody>
                  <a:tcPr marL="68580" marR="68580" marT="0" marB="0"/>
                </a:tc>
                <a:tc>
                  <a:txBody>
                    <a:bodyPr/>
                    <a:lstStyle/>
                    <a:p>
                      <a:pPr marL="0" marR="0">
                        <a:lnSpc>
                          <a:spcPct val="115000"/>
                        </a:lnSpc>
                        <a:spcBef>
                          <a:spcPts val="0"/>
                        </a:spcBef>
                        <a:spcAft>
                          <a:spcPts val="0"/>
                        </a:spcAft>
                      </a:pPr>
                      <a:r>
                        <a:rPr lang="en-US" sz="1100" b="1">
                          <a:effectLst/>
                        </a:rPr>
                        <a:t>OK /       Not OK</a:t>
                      </a:r>
                      <a:endParaRPr lang="en-US" sz="1100" b="1">
                        <a:effectLst/>
                        <a:latin typeface="Calibri"/>
                        <a:ea typeface="Calibri"/>
                        <a:cs typeface="Arial"/>
                      </a:endParaRPr>
                    </a:p>
                  </a:txBody>
                  <a:tcPr marL="68580" marR="68580" marT="0" marB="0"/>
                </a:tc>
                <a:tc>
                  <a:txBody>
                    <a:bodyPr/>
                    <a:lstStyle/>
                    <a:p>
                      <a:pPr marL="0" marR="0">
                        <a:lnSpc>
                          <a:spcPct val="115000"/>
                        </a:lnSpc>
                        <a:spcBef>
                          <a:spcPts val="0"/>
                        </a:spcBef>
                        <a:spcAft>
                          <a:spcPts val="1000"/>
                        </a:spcAft>
                      </a:pPr>
                      <a:r>
                        <a:rPr lang="en-US" sz="1100" b="1" dirty="0">
                          <a:effectLst/>
                        </a:rPr>
                        <a:t> </a:t>
                      </a:r>
                      <a:r>
                        <a:rPr lang="en-US" sz="1100" b="1" dirty="0" smtClean="0">
                          <a:effectLst/>
                        </a:rPr>
                        <a:t>`</a:t>
                      </a:r>
                      <a:endParaRPr lang="en-US" sz="1100" b="1" dirty="0">
                        <a:effectLst/>
                        <a:latin typeface="Calibri"/>
                        <a:ea typeface="Calibri"/>
                        <a:cs typeface="Arial"/>
                      </a:endParaRPr>
                    </a:p>
                  </a:txBody>
                  <a:tcPr marL="68580" marR="68580" marT="0" marB="0"/>
                </a:tc>
              </a:tr>
              <a:tr h="602211">
                <a:tc>
                  <a:txBody>
                    <a:bodyPr/>
                    <a:lstStyle/>
                    <a:p>
                      <a:pPr marL="0" marR="0">
                        <a:lnSpc>
                          <a:spcPct val="115000"/>
                        </a:lnSpc>
                        <a:spcBef>
                          <a:spcPts val="0"/>
                        </a:spcBef>
                        <a:spcAft>
                          <a:spcPts val="0"/>
                        </a:spcAft>
                      </a:pPr>
                      <a:r>
                        <a:rPr lang="en-US" sz="1100">
                          <a:effectLst/>
                        </a:rPr>
                        <a:t>04</a:t>
                      </a:r>
                      <a:endParaRPr lang="en-US" sz="1100">
                        <a:effectLst/>
                        <a:latin typeface="Calibri"/>
                        <a:ea typeface="Calibri"/>
                        <a:cs typeface="Arial"/>
                      </a:endParaRPr>
                    </a:p>
                  </a:txBody>
                  <a:tcPr marL="68580" marR="68580" marT="0" marB="0"/>
                </a:tc>
                <a:tc>
                  <a:txBody>
                    <a:bodyPr/>
                    <a:lstStyle/>
                    <a:p>
                      <a:pPr marL="0" marR="0">
                        <a:lnSpc>
                          <a:spcPct val="115000"/>
                        </a:lnSpc>
                        <a:spcBef>
                          <a:spcPts val="0"/>
                        </a:spcBef>
                        <a:spcAft>
                          <a:spcPts val="0"/>
                        </a:spcAft>
                      </a:pPr>
                      <a:r>
                        <a:rPr lang="en-US" sz="1100" b="1">
                          <a:effectLst/>
                        </a:rPr>
                        <a:t>Change ADES of TST005</a:t>
                      </a:r>
                    </a:p>
                    <a:p>
                      <a:pPr marL="0" marR="0">
                        <a:lnSpc>
                          <a:spcPct val="115000"/>
                        </a:lnSpc>
                        <a:spcBef>
                          <a:spcPts val="0"/>
                        </a:spcBef>
                        <a:spcAft>
                          <a:spcPts val="0"/>
                        </a:spcAft>
                      </a:pPr>
                      <a:r>
                        <a:rPr lang="en-US" sz="1100" b="1">
                          <a:effectLst/>
                        </a:rPr>
                        <a:t>New ADES: VOMM</a:t>
                      </a:r>
                      <a:endParaRPr lang="en-US" sz="1100" b="1">
                        <a:effectLst/>
                        <a:latin typeface="Calibri"/>
                        <a:ea typeface="Calibri"/>
                        <a:cs typeface="Arial"/>
                      </a:endParaRPr>
                    </a:p>
                  </a:txBody>
                  <a:tcPr marL="68580" marR="68580" marT="0" marB="0"/>
                </a:tc>
                <a:tc>
                  <a:txBody>
                    <a:bodyPr/>
                    <a:lstStyle/>
                    <a:p>
                      <a:pPr marL="0" marR="0">
                        <a:lnSpc>
                          <a:spcPct val="115000"/>
                        </a:lnSpc>
                        <a:spcBef>
                          <a:spcPts val="0"/>
                        </a:spcBef>
                        <a:spcAft>
                          <a:spcPts val="0"/>
                        </a:spcAft>
                      </a:pPr>
                      <a:r>
                        <a:rPr lang="en-US" sz="1100" b="1">
                          <a:effectLst/>
                        </a:rPr>
                        <a:t>New FPL is created by OLDI with new ADES </a:t>
                      </a:r>
                    </a:p>
                    <a:p>
                      <a:pPr marL="0" marR="0">
                        <a:lnSpc>
                          <a:spcPct val="115000"/>
                        </a:lnSpc>
                        <a:spcBef>
                          <a:spcPts val="0"/>
                        </a:spcBef>
                        <a:spcAft>
                          <a:spcPts val="0"/>
                        </a:spcAft>
                      </a:pPr>
                      <a:r>
                        <a:rPr lang="en-US" sz="1100" b="1">
                          <a:effectLst/>
                        </a:rPr>
                        <a:t>OK /       Not OK</a:t>
                      </a:r>
                      <a:endParaRPr lang="en-US" sz="1100" b="1">
                        <a:effectLst/>
                        <a:latin typeface="Calibri"/>
                        <a:ea typeface="Calibri"/>
                        <a:cs typeface="Arial"/>
                      </a:endParaRPr>
                    </a:p>
                  </a:txBody>
                  <a:tcPr marL="68580" marR="68580" marT="0" marB="0"/>
                </a:tc>
                <a:tc>
                  <a:txBody>
                    <a:bodyPr/>
                    <a:lstStyle/>
                    <a:p>
                      <a:pPr marL="0" marR="0">
                        <a:lnSpc>
                          <a:spcPct val="115000"/>
                        </a:lnSpc>
                        <a:spcBef>
                          <a:spcPts val="0"/>
                        </a:spcBef>
                        <a:spcAft>
                          <a:spcPts val="0"/>
                        </a:spcAft>
                      </a:pPr>
                      <a:r>
                        <a:rPr lang="en-US" sz="1100" b="1">
                          <a:effectLst/>
                        </a:rPr>
                        <a:t>OK /       Not OK</a:t>
                      </a:r>
                      <a:endParaRPr lang="en-US" sz="1100" b="1">
                        <a:effectLst/>
                        <a:latin typeface="Calibri"/>
                        <a:ea typeface="Calibri"/>
                        <a:cs typeface="Arial"/>
                      </a:endParaRPr>
                    </a:p>
                  </a:txBody>
                  <a:tcPr marL="68580" marR="68580" marT="0" marB="0"/>
                </a:tc>
                <a:tc>
                  <a:txBody>
                    <a:bodyPr/>
                    <a:lstStyle/>
                    <a:p>
                      <a:pPr marL="0" marR="0">
                        <a:lnSpc>
                          <a:spcPct val="115000"/>
                        </a:lnSpc>
                        <a:spcBef>
                          <a:spcPts val="0"/>
                        </a:spcBef>
                        <a:spcAft>
                          <a:spcPts val="1000"/>
                        </a:spcAft>
                      </a:pPr>
                      <a:r>
                        <a:rPr lang="en-US" sz="1100" b="1" dirty="0">
                          <a:effectLst/>
                        </a:rPr>
                        <a:t> </a:t>
                      </a:r>
                      <a:endParaRPr lang="en-US" sz="1100" b="1" dirty="0">
                        <a:effectLst/>
                        <a:latin typeface="Calibri"/>
                        <a:ea typeface="Calibri"/>
                        <a:cs typeface="Arial"/>
                      </a:endParaRPr>
                    </a:p>
                  </a:txBody>
                  <a:tcPr marL="68580" marR="68580" marT="0" marB="0"/>
                </a:tc>
              </a:tr>
              <a:tr h="397472">
                <a:tc>
                  <a:txBody>
                    <a:bodyPr/>
                    <a:lstStyle/>
                    <a:p>
                      <a:pPr marL="0" marR="0">
                        <a:lnSpc>
                          <a:spcPct val="115000"/>
                        </a:lnSpc>
                        <a:spcBef>
                          <a:spcPts val="0"/>
                        </a:spcBef>
                        <a:spcAft>
                          <a:spcPts val="0"/>
                        </a:spcAft>
                      </a:pPr>
                      <a:r>
                        <a:rPr lang="en-US" sz="1100">
                          <a:effectLst/>
                        </a:rPr>
                        <a:t>05</a:t>
                      </a:r>
                      <a:endParaRPr lang="en-US" sz="1100">
                        <a:effectLst/>
                        <a:latin typeface="Calibri"/>
                        <a:ea typeface="Calibri"/>
                        <a:cs typeface="Arial"/>
                      </a:endParaRPr>
                    </a:p>
                  </a:txBody>
                  <a:tcPr marL="68580" marR="68580" marT="0" marB="0"/>
                </a:tc>
                <a:tc>
                  <a:txBody>
                    <a:bodyPr/>
                    <a:lstStyle/>
                    <a:p>
                      <a:pPr marL="0" marR="0">
                        <a:lnSpc>
                          <a:spcPct val="115000"/>
                        </a:lnSpc>
                        <a:spcBef>
                          <a:spcPts val="0"/>
                        </a:spcBef>
                        <a:spcAft>
                          <a:spcPts val="0"/>
                        </a:spcAft>
                      </a:pPr>
                      <a:r>
                        <a:rPr lang="en-US" sz="1100" b="1">
                          <a:effectLst/>
                        </a:rPr>
                        <a:t>Change RFL of TST005</a:t>
                      </a:r>
                    </a:p>
                    <a:p>
                      <a:pPr marL="0" marR="0">
                        <a:lnSpc>
                          <a:spcPct val="115000"/>
                        </a:lnSpc>
                        <a:spcBef>
                          <a:spcPts val="0"/>
                        </a:spcBef>
                        <a:spcAft>
                          <a:spcPts val="0"/>
                        </a:spcAft>
                      </a:pPr>
                      <a:r>
                        <a:rPr lang="en-US" sz="1100" b="1">
                          <a:effectLst/>
                        </a:rPr>
                        <a:t>New RFL: 370</a:t>
                      </a:r>
                      <a:endParaRPr lang="en-US" sz="1100" b="1">
                        <a:effectLst/>
                        <a:latin typeface="Calibri"/>
                        <a:ea typeface="Calibri"/>
                        <a:cs typeface="Arial"/>
                      </a:endParaRPr>
                    </a:p>
                  </a:txBody>
                  <a:tcPr marL="68580" marR="68580" marT="0" marB="0"/>
                </a:tc>
                <a:tc>
                  <a:txBody>
                    <a:bodyPr/>
                    <a:lstStyle/>
                    <a:p>
                      <a:pPr marL="0" marR="0">
                        <a:lnSpc>
                          <a:spcPct val="115000"/>
                        </a:lnSpc>
                        <a:spcBef>
                          <a:spcPts val="0"/>
                        </a:spcBef>
                        <a:spcAft>
                          <a:spcPts val="0"/>
                        </a:spcAft>
                      </a:pPr>
                      <a:r>
                        <a:rPr lang="en-US" sz="1100" b="1">
                          <a:effectLst/>
                        </a:rPr>
                        <a:t>Manual coordination requires</a:t>
                      </a:r>
                    </a:p>
                    <a:p>
                      <a:pPr marL="0" marR="0">
                        <a:lnSpc>
                          <a:spcPct val="115000"/>
                        </a:lnSpc>
                        <a:spcBef>
                          <a:spcPts val="0"/>
                        </a:spcBef>
                        <a:spcAft>
                          <a:spcPts val="0"/>
                        </a:spcAft>
                      </a:pPr>
                      <a:r>
                        <a:rPr lang="en-US" sz="1100" b="1">
                          <a:effectLst/>
                        </a:rPr>
                        <a:t>OK /       Not OK</a:t>
                      </a:r>
                      <a:endParaRPr lang="en-US" sz="1100" b="1">
                        <a:effectLst/>
                        <a:latin typeface="Calibri"/>
                        <a:ea typeface="Calibri"/>
                        <a:cs typeface="Arial"/>
                      </a:endParaRPr>
                    </a:p>
                  </a:txBody>
                  <a:tcPr marL="68580" marR="68580" marT="0" marB="0"/>
                </a:tc>
                <a:tc>
                  <a:txBody>
                    <a:bodyPr/>
                    <a:lstStyle/>
                    <a:p>
                      <a:pPr marL="0" marR="0">
                        <a:lnSpc>
                          <a:spcPct val="115000"/>
                        </a:lnSpc>
                        <a:spcBef>
                          <a:spcPts val="0"/>
                        </a:spcBef>
                        <a:spcAft>
                          <a:spcPts val="0"/>
                        </a:spcAft>
                      </a:pPr>
                      <a:r>
                        <a:rPr lang="en-US" sz="1100" b="1">
                          <a:effectLst/>
                        </a:rPr>
                        <a:t>OK /       Not OK</a:t>
                      </a:r>
                      <a:endParaRPr lang="en-US" sz="1100" b="1">
                        <a:effectLst/>
                        <a:latin typeface="Calibri"/>
                        <a:ea typeface="Calibri"/>
                        <a:cs typeface="Arial"/>
                      </a:endParaRPr>
                    </a:p>
                  </a:txBody>
                  <a:tcPr marL="68580" marR="68580" marT="0" marB="0"/>
                </a:tc>
                <a:tc>
                  <a:txBody>
                    <a:bodyPr/>
                    <a:lstStyle/>
                    <a:p>
                      <a:pPr marL="0" marR="0">
                        <a:lnSpc>
                          <a:spcPct val="115000"/>
                        </a:lnSpc>
                        <a:spcBef>
                          <a:spcPts val="0"/>
                        </a:spcBef>
                        <a:spcAft>
                          <a:spcPts val="1000"/>
                        </a:spcAft>
                      </a:pPr>
                      <a:r>
                        <a:rPr lang="en-US" sz="1100" b="1" dirty="0">
                          <a:effectLst/>
                        </a:rPr>
                        <a:t> </a:t>
                      </a:r>
                      <a:endParaRPr lang="en-US" sz="1100" b="1" dirty="0">
                        <a:effectLst/>
                        <a:latin typeface="Calibri"/>
                        <a:ea typeface="Calibri"/>
                        <a:cs typeface="Arial"/>
                      </a:endParaRPr>
                    </a:p>
                  </a:txBody>
                  <a:tcPr marL="68580" marR="68580" marT="0" marB="0"/>
                </a:tc>
              </a:tr>
              <a:tr h="602211">
                <a:tc>
                  <a:txBody>
                    <a:bodyPr/>
                    <a:lstStyle/>
                    <a:p>
                      <a:pPr marL="0" marR="0">
                        <a:lnSpc>
                          <a:spcPct val="115000"/>
                        </a:lnSpc>
                        <a:spcBef>
                          <a:spcPts val="0"/>
                        </a:spcBef>
                        <a:spcAft>
                          <a:spcPts val="0"/>
                        </a:spcAft>
                      </a:pPr>
                      <a:r>
                        <a:rPr lang="en-US" sz="1100">
                          <a:effectLst/>
                        </a:rPr>
                        <a:t>06</a:t>
                      </a:r>
                      <a:endParaRPr lang="en-US" sz="1100">
                        <a:effectLst/>
                        <a:latin typeface="Calibri"/>
                        <a:ea typeface="Calibri"/>
                        <a:cs typeface="Arial"/>
                      </a:endParaRPr>
                    </a:p>
                  </a:txBody>
                  <a:tcPr marL="68580" marR="68580" marT="0" marB="0"/>
                </a:tc>
                <a:tc>
                  <a:txBody>
                    <a:bodyPr/>
                    <a:lstStyle/>
                    <a:p>
                      <a:pPr marL="0" marR="0">
                        <a:lnSpc>
                          <a:spcPct val="115000"/>
                        </a:lnSpc>
                        <a:spcBef>
                          <a:spcPts val="0"/>
                        </a:spcBef>
                        <a:spcAft>
                          <a:spcPts val="0"/>
                        </a:spcAft>
                      </a:pPr>
                      <a:r>
                        <a:rPr lang="en-US" sz="1100" b="1">
                          <a:effectLst/>
                        </a:rPr>
                        <a:t>Change COP of TST005</a:t>
                      </a:r>
                    </a:p>
                    <a:p>
                      <a:pPr marL="0" marR="0">
                        <a:lnSpc>
                          <a:spcPct val="115000"/>
                        </a:lnSpc>
                        <a:spcBef>
                          <a:spcPts val="0"/>
                        </a:spcBef>
                        <a:spcAft>
                          <a:spcPts val="0"/>
                        </a:spcAft>
                      </a:pPr>
                      <a:r>
                        <a:rPr lang="en-US" sz="1100" b="1">
                          <a:effectLst/>
                        </a:rPr>
                        <a:t>New COP : NADAM</a:t>
                      </a:r>
                      <a:endParaRPr lang="en-US" sz="1100" b="1">
                        <a:effectLst/>
                        <a:latin typeface="Calibri"/>
                        <a:ea typeface="Calibri"/>
                        <a:cs typeface="Arial"/>
                      </a:endParaRPr>
                    </a:p>
                  </a:txBody>
                  <a:tcPr marL="68580" marR="68580" marT="0" marB="0"/>
                </a:tc>
                <a:tc>
                  <a:txBody>
                    <a:bodyPr/>
                    <a:lstStyle/>
                    <a:p>
                      <a:pPr marL="0" marR="0">
                        <a:lnSpc>
                          <a:spcPct val="115000"/>
                        </a:lnSpc>
                        <a:spcBef>
                          <a:spcPts val="0"/>
                        </a:spcBef>
                        <a:spcAft>
                          <a:spcPts val="0"/>
                        </a:spcAft>
                      </a:pPr>
                      <a:r>
                        <a:rPr lang="en-US" sz="1100" b="1">
                          <a:effectLst/>
                        </a:rPr>
                        <a:t>SFPL colour changes to Green in Workqueue</a:t>
                      </a:r>
                    </a:p>
                    <a:p>
                      <a:pPr marL="0" marR="0">
                        <a:lnSpc>
                          <a:spcPct val="115000"/>
                        </a:lnSpc>
                        <a:spcBef>
                          <a:spcPts val="0"/>
                        </a:spcBef>
                        <a:spcAft>
                          <a:spcPts val="0"/>
                        </a:spcAft>
                      </a:pPr>
                      <a:r>
                        <a:rPr lang="en-US" sz="1100" b="1">
                          <a:effectLst/>
                        </a:rPr>
                        <a:t>OK /       Not OK</a:t>
                      </a:r>
                      <a:endParaRPr lang="en-US" sz="1100" b="1">
                        <a:effectLst/>
                        <a:latin typeface="Calibri"/>
                        <a:ea typeface="Calibri"/>
                        <a:cs typeface="Arial"/>
                      </a:endParaRPr>
                    </a:p>
                  </a:txBody>
                  <a:tcPr marL="68580" marR="68580" marT="0" marB="0"/>
                </a:tc>
                <a:tc>
                  <a:txBody>
                    <a:bodyPr/>
                    <a:lstStyle/>
                    <a:p>
                      <a:pPr marL="0" marR="0">
                        <a:lnSpc>
                          <a:spcPct val="115000"/>
                        </a:lnSpc>
                        <a:spcBef>
                          <a:spcPts val="0"/>
                        </a:spcBef>
                        <a:spcAft>
                          <a:spcPts val="0"/>
                        </a:spcAft>
                      </a:pPr>
                      <a:r>
                        <a:rPr lang="en-US" sz="1100" b="1">
                          <a:effectLst/>
                        </a:rPr>
                        <a:t>OK /       Not OK</a:t>
                      </a:r>
                      <a:endParaRPr lang="en-US" sz="1100" b="1">
                        <a:effectLst/>
                        <a:latin typeface="Calibri"/>
                        <a:ea typeface="Calibri"/>
                        <a:cs typeface="Arial"/>
                      </a:endParaRPr>
                    </a:p>
                  </a:txBody>
                  <a:tcPr marL="68580" marR="68580" marT="0" marB="0"/>
                </a:tc>
                <a:tc>
                  <a:txBody>
                    <a:bodyPr/>
                    <a:lstStyle/>
                    <a:p>
                      <a:pPr marL="0" marR="0">
                        <a:lnSpc>
                          <a:spcPct val="115000"/>
                        </a:lnSpc>
                        <a:spcBef>
                          <a:spcPts val="0"/>
                        </a:spcBef>
                        <a:spcAft>
                          <a:spcPts val="1000"/>
                        </a:spcAft>
                      </a:pPr>
                      <a:r>
                        <a:rPr lang="en-US" sz="1100" b="1" dirty="0">
                          <a:effectLst/>
                        </a:rPr>
                        <a:t> </a:t>
                      </a:r>
                      <a:endParaRPr lang="en-US" sz="1100" b="1" dirty="0">
                        <a:effectLst/>
                        <a:latin typeface="Calibri"/>
                        <a:ea typeface="Calibri"/>
                        <a:cs typeface="Arial"/>
                      </a:endParaRPr>
                    </a:p>
                  </a:txBody>
                  <a:tcPr marL="68580" marR="68580" marT="0" marB="0"/>
                </a:tc>
              </a:tr>
              <a:tr h="192734">
                <a:tc>
                  <a:txBody>
                    <a:bodyPr/>
                    <a:lstStyle/>
                    <a:p>
                      <a:pPr marL="0" marR="0">
                        <a:lnSpc>
                          <a:spcPct val="115000"/>
                        </a:lnSpc>
                        <a:spcBef>
                          <a:spcPts val="0"/>
                        </a:spcBef>
                        <a:spcAft>
                          <a:spcPts val="0"/>
                        </a:spcAft>
                      </a:pPr>
                      <a:r>
                        <a:rPr lang="en-US" sz="1100">
                          <a:effectLst/>
                        </a:rPr>
                        <a:t>07</a:t>
                      </a:r>
                      <a:endParaRPr lang="en-US" sz="1100">
                        <a:effectLst/>
                        <a:latin typeface="Calibri"/>
                        <a:ea typeface="Calibri"/>
                        <a:cs typeface="Arial"/>
                      </a:endParaRPr>
                    </a:p>
                  </a:txBody>
                  <a:tcPr marL="68580" marR="68580" marT="0" marB="0"/>
                </a:tc>
                <a:tc>
                  <a:txBody>
                    <a:bodyPr/>
                    <a:lstStyle/>
                    <a:p>
                      <a:pPr marL="0" marR="0">
                        <a:lnSpc>
                          <a:spcPct val="115000"/>
                        </a:lnSpc>
                        <a:spcBef>
                          <a:spcPts val="0"/>
                        </a:spcBef>
                        <a:spcAft>
                          <a:spcPts val="0"/>
                        </a:spcAft>
                      </a:pPr>
                      <a:r>
                        <a:rPr lang="en-US" sz="1100" b="1">
                          <a:effectLst/>
                        </a:rPr>
                        <a:t>Check LAM messages</a:t>
                      </a:r>
                      <a:endParaRPr lang="en-US" sz="1100" b="1">
                        <a:effectLst/>
                        <a:latin typeface="Calibri"/>
                        <a:ea typeface="Calibri"/>
                        <a:cs typeface="Arial"/>
                      </a:endParaRPr>
                    </a:p>
                  </a:txBody>
                  <a:tcPr marL="68580" marR="68580" marT="0" marB="0"/>
                </a:tc>
                <a:tc>
                  <a:txBody>
                    <a:bodyPr/>
                    <a:lstStyle/>
                    <a:p>
                      <a:pPr marL="0" marR="0">
                        <a:lnSpc>
                          <a:spcPct val="115000"/>
                        </a:lnSpc>
                        <a:spcBef>
                          <a:spcPts val="0"/>
                        </a:spcBef>
                        <a:spcAft>
                          <a:spcPts val="0"/>
                        </a:spcAft>
                      </a:pPr>
                      <a:r>
                        <a:rPr lang="en-US" sz="1100" b="1">
                          <a:effectLst/>
                        </a:rPr>
                        <a:t>OK /       Not OK</a:t>
                      </a:r>
                      <a:endParaRPr lang="en-US" sz="1100" b="1">
                        <a:effectLst/>
                        <a:latin typeface="Calibri"/>
                        <a:ea typeface="Calibri"/>
                        <a:cs typeface="Arial"/>
                      </a:endParaRPr>
                    </a:p>
                  </a:txBody>
                  <a:tcPr marL="68580" marR="68580" marT="0" marB="0"/>
                </a:tc>
                <a:tc>
                  <a:txBody>
                    <a:bodyPr/>
                    <a:lstStyle/>
                    <a:p>
                      <a:pPr marL="0" marR="0">
                        <a:lnSpc>
                          <a:spcPct val="115000"/>
                        </a:lnSpc>
                        <a:spcBef>
                          <a:spcPts val="0"/>
                        </a:spcBef>
                        <a:spcAft>
                          <a:spcPts val="0"/>
                        </a:spcAft>
                      </a:pPr>
                      <a:r>
                        <a:rPr lang="en-US" sz="1100" b="1">
                          <a:effectLst/>
                        </a:rPr>
                        <a:t>OK /       Not OK</a:t>
                      </a:r>
                      <a:endParaRPr lang="en-US" sz="1100" b="1">
                        <a:effectLst/>
                        <a:latin typeface="Calibri"/>
                        <a:ea typeface="Calibri"/>
                        <a:cs typeface="Arial"/>
                      </a:endParaRPr>
                    </a:p>
                  </a:txBody>
                  <a:tcPr marL="68580" marR="68580" marT="0" marB="0"/>
                </a:tc>
                <a:tc>
                  <a:txBody>
                    <a:bodyPr/>
                    <a:lstStyle/>
                    <a:p>
                      <a:pPr marL="0" marR="0">
                        <a:lnSpc>
                          <a:spcPct val="115000"/>
                        </a:lnSpc>
                        <a:spcBef>
                          <a:spcPts val="0"/>
                        </a:spcBef>
                        <a:spcAft>
                          <a:spcPts val="1000"/>
                        </a:spcAft>
                      </a:pPr>
                      <a:r>
                        <a:rPr lang="en-US" sz="1100" b="1" dirty="0">
                          <a:effectLst/>
                        </a:rPr>
                        <a:t> </a:t>
                      </a:r>
                      <a:endParaRPr lang="en-US" sz="1100" b="1" dirty="0">
                        <a:effectLst/>
                        <a:latin typeface="Calibri"/>
                        <a:ea typeface="Calibri"/>
                        <a:cs typeface="Arial"/>
                      </a:endParaRPr>
                    </a:p>
                  </a:txBody>
                  <a:tcPr marL="68580" marR="68580" marT="0" marB="0"/>
                </a:tc>
              </a:tr>
            </a:tbl>
          </a:graphicData>
        </a:graphic>
      </p:graphicFrame>
      <p:sp>
        <p:nvSpPr>
          <p:cNvPr id="4" name="Date Placeholder 3"/>
          <p:cNvSpPr>
            <a:spLocks noGrp="1"/>
          </p:cNvSpPr>
          <p:nvPr>
            <p:ph type="dt" sz="half" idx="10"/>
          </p:nvPr>
        </p:nvSpPr>
        <p:spPr/>
        <p:txBody>
          <a:bodyPr/>
          <a:lstStyle/>
          <a:p>
            <a:r>
              <a:rPr lang="en-CA" smtClean="0"/>
              <a:t>03  August 2014</a:t>
            </a:r>
            <a:endParaRPr lang="en-CA" dirty="0"/>
          </a:p>
        </p:txBody>
      </p:sp>
      <p:sp>
        <p:nvSpPr>
          <p:cNvPr id="5" name="Slide Number Placeholder 4"/>
          <p:cNvSpPr>
            <a:spLocks noGrp="1"/>
          </p:cNvSpPr>
          <p:nvPr>
            <p:ph type="sldNum" sz="quarter" idx="12"/>
          </p:nvPr>
        </p:nvSpPr>
        <p:spPr/>
        <p:txBody>
          <a:bodyPr/>
          <a:lstStyle/>
          <a:p>
            <a:fld id="{3FF909EE-2C65-48BC-95E5-26F3591A45A6}" type="slidenum">
              <a:rPr lang="en-CA" smtClean="0"/>
              <a:t>18</a:t>
            </a:fld>
            <a:endParaRPr lang="en-CA"/>
          </a:p>
        </p:txBody>
      </p:sp>
      <p:sp>
        <p:nvSpPr>
          <p:cNvPr id="7" name="Rectangle 1"/>
          <p:cNvSpPr>
            <a:spLocks noChangeArrowheads="1"/>
          </p:cNvSpPr>
          <p:nvPr/>
        </p:nvSpPr>
        <p:spPr bwMode="auto">
          <a:xfrm>
            <a:off x="457200" y="16288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US" altLang="en-US" sz="1200" b="0" i="0" u="sng" strike="noStrike" cap="none" normalizeH="0" baseline="0" dirty="0" smtClean="0">
                <a:ln>
                  <a:noFill/>
                </a:ln>
                <a:solidFill>
                  <a:srgbClr val="244061"/>
                </a:solidFill>
                <a:effectLst/>
                <a:latin typeface="Times New Roman" pitchFamily="18" charset="0"/>
                <a:ea typeface="Calibri" pitchFamily="34" charset="0"/>
                <a:cs typeface="Times New Roman" pitchFamily="18" charset="0"/>
              </a:rPr>
              <a:t>T</a:t>
            </a:r>
            <a:r>
              <a:rPr kumimoji="0" lang="en-US" altLang="en-US" sz="1200" b="0" i="0" u="sng" strike="noStrike" cap="none" normalizeH="0" baseline="0" dirty="0" smtClean="0" bmk="">
                <a:ln>
                  <a:noFill/>
                </a:ln>
                <a:solidFill>
                  <a:srgbClr val="244061"/>
                </a:solidFill>
                <a:effectLst/>
                <a:latin typeface="Times New Roman" pitchFamily="18" charset="0"/>
                <a:ea typeface="Calibri" pitchFamily="34" charset="0"/>
                <a:cs typeface="Times New Roman" pitchFamily="18" charset="0"/>
              </a:rPr>
              <a:t>est 003 Preliminary Activation Message (PAC):</a:t>
            </a:r>
            <a:r>
              <a:rPr kumimoji="0" lang="en-US" altLang="en-US" sz="1200" b="0" i="0" u="sng" strike="noStrike" cap="none" normalizeH="0" baseline="0" dirty="0" smtClean="0">
                <a:ln>
                  <a:noFill/>
                </a:ln>
                <a:solidFill>
                  <a:srgbClr val="244061"/>
                </a:solidFill>
                <a:effectLst/>
                <a:latin typeface="Times New Roman" pitchFamily="18" charset="0"/>
                <a:ea typeface="Calibri" pitchFamily="34" charset="0"/>
                <a:cs typeface="Times New Roman" pitchFamily="18" charset="0"/>
              </a:rPr>
              <a:t> </a:t>
            </a:r>
            <a:endParaRPr kumimoji="0" lang="en-US" alt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4789136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 Sample tests - TST001</a:t>
            </a:r>
            <a:endParaRPr lang="en-US" dirty="0"/>
          </a:p>
        </p:txBody>
      </p:sp>
      <p:sp>
        <p:nvSpPr>
          <p:cNvPr id="3" name="Content Placeholder 2"/>
          <p:cNvSpPr>
            <a:spLocks noGrp="1"/>
          </p:cNvSpPr>
          <p:nvPr>
            <p:ph idx="1"/>
          </p:nvPr>
        </p:nvSpPr>
        <p:spPr/>
        <p:txBody>
          <a:bodyPr>
            <a:normAutofit fontScale="70000" lnSpcReduction="20000"/>
          </a:bodyPr>
          <a:lstStyle/>
          <a:p>
            <a:pPr lvl="0"/>
            <a:r>
              <a:rPr lang="en-US" u="sng" dirty="0"/>
              <a:t>Flight plans:</a:t>
            </a:r>
            <a:endParaRPr lang="en-US" sz="2800" dirty="0"/>
          </a:p>
          <a:p>
            <a:r>
              <a:rPr lang="en-US" dirty="0"/>
              <a:t> </a:t>
            </a:r>
            <a:endParaRPr lang="en-US" sz="2800" dirty="0"/>
          </a:p>
          <a:p>
            <a:pPr lvl="1"/>
            <a:r>
              <a:rPr lang="en-US" dirty="0"/>
              <a:t>TST001 (OMAA – OTBD)</a:t>
            </a:r>
          </a:p>
          <a:p>
            <a:r>
              <a:rPr lang="en-US" dirty="0"/>
              <a:t>(FPL-TST001-IS</a:t>
            </a:r>
          </a:p>
          <a:p>
            <a:r>
              <a:rPr lang="en-US" dirty="0"/>
              <a:t>-A320/M-SDFHIJLOPRVWY/SD</a:t>
            </a:r>
          </a:p>
          <a:p>
            <a:r>
              <a:rPr lang="en-US" dirty="0"/>
              <a:t>-OMAA0655</a:t>
            </a:r>
          </a:p>
          <a:p>
            <a:r>
              <a:rPr lang="en-US" dirty="0"/>
              <a:t>-N0415F220 TOXIG Z994 VEBAT P899 MEKMA DCT NAJMA DCT DOH</a:t>
            </a:r>
          </a:p>
          <a:p>
            <a:r>
              <a:rPr lang="en-US" dirty="0"/>
              <a:t>-OTBD0030 OEDF</a:t>
            </a:r>
          </a:p>
          <a:p>
            <a:r>
              <a:rPr lang="en-US" dirty="0"/>
              <a:t>-PBN/A1B1C1D1L1O1S1 NAV/GPSRNAV DOF/13???? REG/A6TST</a:t>
            </a:r>
          </a:p>
          <a:p>
            <a:r>
              <a:rPr lang="en-US" dirty="0"/>
              <a:t> EET/OMAE0008 OBBB0020 SEL/ARKQ OPR/TST RMK/TEST FPL)</a:t>
            </a:r>
          </a:p>
          <a:p>
            <a:endParaRPr lang="en-US" dirty="0"/>
          </a:p>
        </p:txBody>
      </p:sp>
      <p:sp>
        <p:nvSpPr>
          <p:cNvPr id="5" name="Slide Number Placeholder 4"/>
          <p:cNvSpPr>
            <a:spLocks noGrp="1"/>
          </p:cNvSpPr>
          <p:nvPr>
            <p:ph type="sldNum" sz="quarter" idx="12"/>
          </p:nvPr>
        </p:nvSpPr>
        <p:spPr/>
        <p:txBody>
          <a:bodyPr/>
          <a:lstStyle/>
          <a:p>
            <a:fld id="{3FF909EE-2C65-48BC-95E5-26F3591A45A6}" type="slidenum">
              <a:rPr lang="en-CA" smtClean="0"/>
              <a:t>19</a:t>
            </a:fld>
            <a:endParaRPr lang="en-CA"/>
          </a:p>
        </p:txBody>
      </p:sp>
    </p:spTree>
    <p:extLst>
      <p:ext uri="{BB962C8B-B14F-4D97-AF65-F5344CB8AC3E}">
        <p14:creationId xmlns:p14="http://schemas.microsoft.com/office/powerpoint/2010/main" val="10023474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CONTENTS</a:t>
            </a:r>
            <a:endParaRPr lang="en-US" dirty="0"/>
          </a:p>
        </p:txBody>
      </p:sp>
      <p:sp>
        <p:nvSpPr>
          <p:cNvPr id="3" name="Content Placeholder 2"/>
          <p:cNvSpPr>
            <a:spLocks noGrp="1"/>
          </p:cNvSpPr>
          <p:nvPr>
            <p:ph idx="1"/>
          </p:nvPr>
        </p:nvSpPr>
        <p:spPr/>
        <p:txBody>
          <a:bodyPr/>
          <a:lstStyle/>
          <a:p>
            <a:r>
              <a:rPr lang="en-US" dirty="0" smtClean="0"/>
              <a:t>Individual initiatives</a:t>
            </a:r>
          </a:p>
          <a:p>
            <a:r>
              <a:rPr lang="en-US" dirty="0" smtClean="0"/>
              <a:t>ATN/IPS WG</a:t>
            </a:r>
          </a:p>
          <a:p>
            <a:r>
              <a:rPr lang="en-US" dirty="0" smtClean="0"/>
              <a:t>WP 38</a:t>
            </a:r>
            <a:r>
              <a:rPr lang="en-US" baseline="30000" dirty="0" smtClean="0"/>
              <a:t>th</a:t>
            </a:r>
            <a:r>
              <a:rPr lang="en-US" dirty="0" smtClean="0"/>
              <a:t> Assembly</a:t>
            </a:r>
          </a:p>
          <a:p>
            <a:r>
              <a:rPr lang="en-US" dirty="0" smtClean="0"/>
              <a:t>AIDC Seminar </a:t>
            </a:r>
          </a:p>
          <a:p>
            <a:r>
              <a:rPr lang="en-US" dirty="0" smtClean="0"/>
              <a:t>AIDC/OLDI Implementation Strategy</a:t>
            </a:r>
          </a:p>
          <a:p>
            <a:r>
              <a:rPr lang="en-US" dirty="0" smtClean="0"/>
              <a:t>Examples </a:t>
            </a:r>
          </a:p>
          <a:p>
            <a:r>
              <a:rPr lang="en-US" dirty="0" smtClean="0"/>
              <a:t>Implementation level</a:t>
            </a:r>
          </a:p>
          <a:p>
            <a:pPr marL="0" indent="0">
              <a:buNone/>
            </a:pPr>
            <a:endParaRPr lang="en-US" dirty="0" smtClean="0"/>
          </a:p>
          <a:p>
            <a:endParaRPr lang="en-US" dirty="0"/>
          </a:p>
        </p:txBody>
      </p:sp>
      <p:sp>
        <p:nvSpPr>
          <p:cNvPr id="5" name="Slide Number Placeholder 4"/>
          <p:cNvSpPr>
            <a:spLocks noGrp="1"/>
          </p:cNvSpPr>
          <p:nvPr>
            <p:ph type="sldNum" sz="quarter" idx="12"/>
          </p:nvPr>
        </p:nvSpPr>
        <p:spPr/>
        <p:txBody>
          <a:bodyPr/>
          <a:lstStyle/>
          <a:p>
            <a:fld id="{3FF909EE-2C65-48BC-95E5-26F3591A45A6}" type="slidenum">
              <a:rPr lang="en-CA" smtClean="0"/>
              <a:t>2</a:t>
            </a:fld>
            <a:endParaRPr lang="en-CA"/>
          </a:p>
        </p:txBody>
      </p:sp>
    </p:spTree>
    <p:extLst>
      <p:ext uri="{BB962C8B-B14F-4D97-AF65-F5344CB8AC3E}">
        <p14:creationId xmlns:p14="http://schemas.microsoft.com/office/powerpoint/2010/main" val="32316524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Implementation Plan </a:t>
            </a:r>
            <a:endParaRPr lang="en-US" dirty="0"/>
          </a:p>
        </p:txBody>
      </p:sp>
      <p:sp>
        <p:nvSpPr>
          <p:cNvPr id="3" name="Content Placeholder 2"/>
          <p:cNvSpPr>
            <a:spLocks noGrp="1"/>
          </p:cNvSpPr>
          <p:nvPr>
            <p:ph idx="1"/>
          </p:nvPr>
        </p:nvSpPr>
        <p:spPr/>
        <p:txBody>
          <a:bodyPr>
            <a:normAutofit fontScale="70000" lnSpcReduction="20000"/>
          </a:bodyPr>
          <a:lstStyle/>
          <a:p>
            <a:pPr eaLnBrk="0" fontAlgn="base" hangingPunct="0"/>
            <a:r>
              <a:rPr lang="en-US" i="1" dirty="0"/>
              <a:t>Implementation </a:t>
            </a:r>
            <a:r>
              <a:rPr lang="en-US" i="1" dirty="0">
                <a:solidFill>
                  <a:srgbClr val="FF0000"/>
                </a:solidFill>
              </a:rPr>
              <a:t>high level </a:t>
            </a:r>
            <a:r>
              <a:rPr lang="en-US" i="1" dirty="0"/>
              <a:t>activities are divided as follows:</a:t>
            </a:r>
            <a:endParaRPr lang="en-US" dirty="0"/>
          </a:p>
          <a:p>
            <a:pPr marL="0" indent="0" eaLnBrk="0" fontAlgn="base" hangingPunct="0">
              <a:buNone/>
            </a:pPr>
            <a:r>
              <a:rPr lang="en-US" dirty="0"/>
              <a:t> </a:t>
            </a:r>
          </a:p>
          <a:p>
            <a:pPr eaLnBrk="0" fontAlgn="base" hangingPunct="0"/>
            <a:r>
              <a:rPr lang="en-US" u="sng" dirty="0"/>
              <a:t>2014 – 2015</a:t>
            </a:r>
          </a:p>
          <a:p>
            <a:pPr marL="0" indent="0" eaLnBrk="0" fontAlgn="base" hangingPunct="0">
              <a:buNone/>
            </a:pPr>
            <a:endParaRPr lang="en-US" dirty="0"/>
          </a:p>
          <a:p>
            <a:pPr eaLnBrk="0" fontAlgn="base" hangingPunct="0"/>
            <a:r>
              <a:rPr lang="en-US" dirty="0" smtClean="0"/>
              <a:t>AIDC/OLDI </a:t>
            </a:r>
            <a:r>
              <a:rPr lang="en-US" dirty="0"/>
              <a:t>capable ATSUs start implementation activities with a planned implementation date of Q3 2015.  The activity should cover the following: Test activities, Safety assessment, Operator training, Revision of </a:t>
            </a:r>
            <a:r>
              <a:rPr lang="en-US" dirty="0" err="1"/>
              <a:t>LoA</a:t>
            </a:r>
            <a:r>
              <a:rPr lang="en-US" dirty="0"/>
              <a:t>, transition activities, Implementation and Post-implementation reviews.</a:t>
            </a:r>
          </a:p>
          <a:p>
            <a:pPr marL="0" indent="0" eaLnBrk="0" fontAlgn="base" hangingPunct="0">
              <a:buNone/>
            </a:pPr>
            <a:r>
              <a:rPr lang="en-US" dirty="0"/>
              <a:t> </a:t>
            </a:r>
          </a:p>
          <a:p>
            <a:pPr eaLnBrk="0" fontAlgn="base" hangingPunct="0"/>
            <a:r>
              <a:rPr lang="en-US" dirty="0" smtClean="0"/>
              <a:t>The </a:t>
            </a:r>
            <a:r>
              <a:rPr lang="en-US" dirty="0"/>
              <a:t>ATSUs not capable of AIDC/OLDI should avail the facility of Standalone AIDC/OLDI terminals with a planned implementation date of Q1 2016 , and budget full AIDC/OLDI Integration for 2015 with a planned implementation date of Q2 2017</a:t>
            </a:r>
          </a:p>
          <a:p>
            <a:pPr marL="0" indent="0">
              <a:buNone/>
            </a:pPr>
            <a:r>
              <a:rPr lang="en-US" dirty="0"/>
              <a:t> </a:t>
            </a:r>
          </a:p>
        </p:txBody>
      </p:sp>
      <p:sp>
        <p:nvSpPr>
          <p:cNvPr id="5" name="Slide Number Placeholder 4"/>
          <p:cNvSpPr>
            <a:spLocks noGrp="1"/>
          </p:cNvSpPr>
          <p:nvPr>
            <p:ph type="sldNum" sz="quarter" idx="12"/>
          </p:nvPr>
        </p:nvSpPr>
        <p:spPr/>
        <p:txBody>
          <a:bodyPr/>
          <a:lstStyle/>
          <a:p>
            <a:fld id="{3FF909EE-2C65-48BC-95E5-26F3591A45A6}" type="slidenum">
              <a:rPr lang="en-CA" smtClean="0"/>
              <a:t>20</a:t>
            </a:fld>
            <a:endParaRPr lang="en-CA"/>
          </a:p>
        </p:txBody>
      </p:sp>
    </p:spTree>
    <p:extLst>
      <p:ext uri="{BB962C8B-B14F-4D97-AF65-F5344CB8AC3E}">
        <p14:creationId xmlns:p14="http://schemas.microsoft.com/office/powerpoint/2010/main" val="38785120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Implementation Plan</a:t>
            </a:r>
            <a:endParaRPr lang="en-US" dirty="0"/>
          </a:p>
        </p:txBody>
      </p:sp>
      <p:sp>
        <p:nvSpPr>
          <p:cNvPr id="3" name="Content Placeholder 2"/>
          <p:cNvSpPr>
            <a:spLocks noGrp="1"/>
          </p:cNvSpPr>
          <p:nvPr>
            <p:ph idx="1"/>
          </p:nvPr>
        </p:nvSpPr>
        <p:spPr/>
        <p:txBody>
          <a:bodyPr>
            <a:normAutofit fontScale="70000" lnSpcReduction="20000"/>
          </a:bodyPr>
          <a:lstStyle/>
          <a:p>
            <a:r>
              <a:rPr lang="en-US" u="sng" dirty="0"/>
              <a:t>2015-2016</a:t>
            </a:r>
            <a:endParaRPr lang="en-US" dirty="0"/>
          </a:p>
          <a:p>
            <a:pPr marL="0" indent="0">
              <a:buNone/>
            </a:pPr>
            <a:r>
              <a:rPr lang="en-US" dirty="0"/>
              <a:t> </a:t>
            </a:r>
          </a:p>
          <a:p>
            <a:r>
              <a:rPr lang="en-US" dirty="0"/>
              <a:t>The ATSUs using AIDC/OLDI in an Operational environment should assist other ATSUs to implement AIDC/OLDI. The OLDI/AIDC software is readily available therefore the ATSUs waiting for </a:t>
            </a:r>
            <a:r>
              <a:rPr lang="en-US" dirty="0" smtClean="0"/>
              <a:t>software upgrade </a:t>
            </a:r>
            <a:r>
              <a:rPr lang="en-US" dirty="0"/>
              <a:t>should expect a software package by Q4 2015, On receipt of it they should start implementation activities with a planned implementation date of Q2 2016.  </a:t>
            </a:r>
          </a:p>
          <a:p>
            <a:r>
              <a:rPr lang="en-US" u="sng" dirty="0"/>
              <a:t>2017</a:t>
            </a:r>
            <a:endParaRPr lang="en-US" dirty="0"/>
          </a:p>
          <a:p>
            <a:r>
              <a:rPr lang="en-US" dirty="0"/>
              <a:t>All ATSUs are connected by Integrated OLDI/AIDC or Standalone terminals</a:t>
            </a:r>
          </a:p>
          <a:p>
            <a:r>
              <a:rPr lang="en-US" i="1" dirty="0"/>
              <a:t>Specific  </a:t>
            </a:r>
            <a:r>
              <a:rPr lang="en-US" i="1" dirty="0" smtClean="0"/>
              <a:t>requirement:</a:t>
            </a:r>
            <a:endParaRPr lang="en-US" dirty="0" smtClean="0"/>
          </a:p>
          <a:p>
            <a:r>
              <a:rPr lang="en-US" dirty="0" smtClean="0"/>
              <a:t>The </a:t>
            </a:r>
            <a:r>
              <a:rPr lang="en-US" dirty="0"/>
              <a:t>following States have been identified; that they need to support both AIDC/OLDI: </a:t>
            </a:r>
            <a:r>
              <a:rPr lang="en-US" dirty="0" smtClean="0"/>
              <a:t> </a:t>
            </a:r>
          </a:p>
          <a:p>
            <a:r>
              <a:rPr lang="en-US" u="sng" dirty="0" smtClean="0"/>
              <a:t>Egypt</a:t>
            </a:r>
            <a:r>
              <a:rPr lang="en-US" u="sng" dirty="0"/>
              <a:t>, Iran, Saudi Arabia, Oman, Libya, and Sudan</a:t>
            </a:r>
            <a:endParaRPr lang="en-US" dirty="0"/>
          </a:p>
          <a:p>
            <a:endParaRPr lang="en-US" dirty="0"/>
          </a:p>
        </p:txBody>
      </p:sp>
      <p:sp>
        <p:nvSpPr>
          <p:cNvPr id="5" name="Slide Number Placeholder 4"/>
          <p:cNvSpPr>
            <a:spLocks noGrp="1"/>
          </p:cNvSpPr>
          <p:nvPr>
            <p:ph type="sldNum" sz="quarter" idx="12"/>
          </p:nvPr>
        </p:nvSpPr>
        <p:spPr/>
        <p:txBody>
          <a:bodyPr/>
          <a:lstStyle/>
          <a:p>
            <a:fld id="{3FF909EE-2C65-48BC-95E5-26F3591A45A6}" type="slidenum">
              <a:rPr lang="en-CA" smtClean="0"/>
              <a:t>21</a:t>
            </a:fld>
            <a:endParaRPr lang="en-CA"/>
          </a:p>
        </p:txBody>
      </p:sp>
    </p:spTree>
    <p:extLst>
      <p:ext uri="{BB962C8B-B14F-4D97-AF65-F5344CB8AC3E}">
        <p14:creationId xmlns:p14="http://schemas.microsoft.com/office/powerpoint/2010/main" val="7787499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www.icao.int/MID/PublishingImages/MIDOffice.jpg"/>
          <p:cNvPicPr>
            <a:picLocks noChangeAspect="1" noChangeArrowheads="1"/>
          </p:cNvPicPr>
          <p:nvPr/>
        </p:nvPicPr>
        <p:blipFill rotWithShape="1">
          <a:blip r:embed="rId3">
            <a:extLst>
              <a:ext uri="{28A0092B-C50C-407E-A947-70E740481C1C}">
                <a14:useLocalDpi xmlns:a14="http://schemas.microsoft.com/office/drawing/2010/main" val="0"/>
              </a:ext>
            </a:extLst>
          </a:blip>
          <a:srcRect t="10308" b="29157"/>
          <a:stretch/>
        </p:blipFill>
        <p:spPr bwMode="auto">
          <a:xfrm>
            <a:off x="307433" y="2084492"/>
            <a:ext cx="8369023" cy="4368844"/>
          </a:xfrm>
          <a:prstGeom prst="rect">
            <a:avLst/>
          </a:prstGeom>
          <a:noFill/>
          <a:extLst>
            <a:ext uri="{909E8E84-426E-40DD-AFC4-6F175D3DCCD1}">
              <a14:hiddenFill xmlns:a14="http://schemas.microsoft.com/office/drawing/2010/main">
                <a:solidFill>
                  <a:srgbClr val="FFFFFF"/>
                </a:solidFill>
              </a14:hiddenFill>
            </a:ext>
          </a:extLst>
        </p:spPr>
      </p:pic>
      <p:sp>
        <p:nvSpPr>
          <p:cNvPr id="3" name="Rounded Rectangle 2"/>
          <p:cNvSpPr/>
          <p:nvPr/>
        </p:nvSpPr>
        <p:spPr>
          <a:xfrm>
            <a:off x="2219672" y="4869160"/>
            <a:ext cx="4800600" cy="1584176"/>
          </a:xfrm>
          <a:prstGeom prst="roundRect">
            <a:avLst/>
          </a:prstGeom>
          <a:ln/>
        </p:spPr>
        <p:style>
          <a:lnRef idx="1">
            <a:schemeClr val="dk1"/>
          </a:lnRef>
          <a:fillRef idx="2">
            <a:schemeClr val="dk1"/>
          </a:fillRef>
          <a:effectRef idx="1">
            <a:schemeClr val="dk1"/>
          </a:effectRef>
          <a:fontRef idx="minor">
            <a:schemeClr val="dk1"/>
          </a:fontRef>
        </p:style>
        <p:txBody>
          <a:bodyPr rtlCol="0" anchor="ctr"/>
          <a:lstStyle/>
          <a:p>
            <a:pPr algn="ctr">
              <a:spcBef>
                <a:spcPts val="600"/>
              </a:spcBef>
            </a:pPr>
            <a:endParaRPr lang="en-US" sz="3600" dirty="0" smtClean="0">
              <a:solidFill>
                <a:srgbClr val="002060"/>
              </a:solidFill>
              <a:cs typeface="+mj-cs"/>
            </a:endParaRPr>
          </a:p>
          <a:p>
            <a:pPr algn="ctr">
              <a:spcBef>
                <a:spcPts val="600"/>
              </a:spcBef>
            </a:pPr>
            <a:r>
              <a:rPr lang="th-TH" sz="4000" dirty="0">
                <a:solidFill>
                  <a:srgbClr val="002060"/>
                </a:solidFill>
              </a:rPr>
              <a:t>ขอขอบคุณ</a:t>
            </a:r>
            <a:endParaRPr lang="en-US" sz="4000" dirty="0">
              <a:solidFill>
                <a:srgbClr val="002060"/>
              </a:solidFill>
            </a:endParaRPr>
          </a:p>
          <a:p>
            <a:pPr algn="ctr">
              <a:spcBef>
                <a:spcPts val="600"/>
              </a:spcBef>
            </a:pPr>
            <a:r>
              <a:rPr lang="ar-EG" sz="3200" dirty="0" smtClean="0">
                <a:solidFill>
                  <a:srgbClr val="002060"/>
                </a:solidFill>
                <a:cs typeface="+mj-cs"/>
              </a:rPr>
              <a:t>شكرا</a:t>
            </a:r>
            <a:endParaRPr lang="en-US" sz="3200" dirty="0">
              <a:solidFill>
                <a:srgbClr val="002060"/>
              </a:solidFill>
              <a:cs typeface="+mj-cs"/>
            </a:endParaRPr>
          </a:p>
          <a:p>
            <a:pPr algn="ctr">
              <a:spcBef>
                <a:spcPts val="600"/>
              </a:spcBef>
            </a:pPr>
            <a:r>
              <a:rPr lang="en-US" sz="3600" dirty="0">
                <a:solidFill>
                  <a:srgbClr val="002060"/>
                </a:solidFill>
              </a:rPr>
              <a:t>Thank You </a:t>
            </a:r>
          </a:p>
          <a:p>
            <a:pPr algn="ctr">
              <a:spcBef>
                <a:spcPts val="600"/>
              </a:spcBef>
            </a:pPr>
            <a:endParaRPr lang="en-US" sz="3600" dirty="0"/>
          </a:p>
        </p:txBody>
      </p:sp>
    </p:spTree>
    <p:extLst>
      <p:ext uri="{BB962C8B-B14F-4D97-AF65-F5344CB8AC3E}">
        <p14:creationId xmlns:p14="http://schemas.microsoft.com/office/powerpoint/2010/main" val="31100599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Initiatives</a:t>
            </a:r>
            <a:endParaRPr lang="en-US" dirty="0"/>
          </a:p>
        </p:txBody>
      </p:sp>
      <p:sp>
        <p:nvSpPr>
          <p:cNvPr id="3" name="Content Placeholder 2"/>
          <p:cNvSpPr>
            <a:spLocks noGrp="1"/>
          </p:cNvSpPr>
          <p:nvPr>
            <p:ph idx="1"/>
          </p:nvPr>
        </p:nvSpPr>
        <p:spPr/>
        <p:txBody>
          <a:bodyPr/>
          <a:lstStyle/>
          <a:p>
            <a:r>
              <a:rPr lang="en-US" dirty="0" smtClean="0"/>
              <a:t>No specific directives</a:t>
            </a:r>
          </a:p>
          <a:p>
            <a:r>
              <a:rPr lang="en-US" dirty="0" smtClean="0"/>
              <a:t>What to implement</a:t>
            </a:r>
          </a:p>
          <a:p>
            <a:r>
              <a:rPr lang="en-US" dirty="0" smtClean="0"/>
              <a:t>Systems readiness </a:t>
            </a:r>
          </a:p>
          <a:p>
            <a:r>
              <a:rPr lang="en-US" dirty="0" smtClean="0"/>
              <a:t>Coordination issues</a:t>
            </a:r>
          </a:p>
          <a:p>
            <a:r>
              <a:rPr lang="en-US" dirty="0" smtClean="0"/>
              <a:t>Installation not followed</a:t>
            </a:r>
          </a:p>
          <a:p>
            <a:endParaRPr lang="en-US" dirty="0" smtClean="0"/>
          </a:p>
          <a:p>
            <a:endParaRPr lang="en-US" dirty="0" smtClean="0"/>
          </a:p>
          <a:p>
            <a:endParaRPr lang="en-US" dirty="0"/>
          </a:p>
        </p:txBody>
      </p:sp>
      <p:sp>
        <p:nvSpPr>
          <p:cNvPr id="5" name="Slide Number Placeholder 4"/>
          <p:cNvSpPr>
            <a:spLocks noGrp="1"/>
          </p:cNvSpPr>
          <p:nvPr>
            <p:ph type="sldNum" sz="quarter" idx="12"/>
          </p:nvPr>
        </p:nvSpPr>
        <p:spPr/>
        <p:txBody>
          <a:bodyPr/>
          <a:lstStyle/>
          <a:p>
            <a:fld id="{3FF909EE-2C65-48BC-95E5-26F3591A45A6}" type="slidenum">
              <a:rPr lang="en-CA" smtClean="0"/>
              <a:t>3</a:t>
            </a:fld>
            <a:endParaRPr lang="en-CA"/>
          </a:p>
        </p:txBody>
      </p:sp>
    </p:spTree>
    <p:extLst>
      <p:ext uri="{BB962C8B-B14F-4D97-AF65-F5344CB8AC3E}">
        <p14:creationId xmlns:p14="http://schemas.microsoft.com/office/powerpoint/2010/main" val="40835792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ATN/IPS WG</a:t>
            </a:r>
            <a:endParaRPr lang="en-US" dirty="0"/>
          </a:p>
        </p:txBody>
      </p:sp>
      <p:sp>
        <p:nvSpPr>
          <p:cNvPr id="3" name="Content Placeholder 2"/>
          <p:cNvSpPr>
            <a:spLocks noGrp="1"/>
          </p:cNvSpPr>
          <p:nvPr>
            <p:ph idx="1"/>
          </p:nvPr>
        </p:nvSpPr>
        <p:spPr/>
        <p:txBody>
          <a:bodyPr>
            <a:normAutofit fontScale="92500" lnSpcReduction="20000"/>
          </a:bodyPr>
          <a:lstStyle/>
          <a:p>
            <a:r>
              <a:rPr lang="en-US" b="0" dirty="0" smtClean="0"/>
              <a:t>Analysis Majority of States </a:t>
            </a:r>
            <a:r>
              <a:rPr lang="en-US" b="0" dirty="0"/>
              <a:t>in the MID Region </a:t>
            </a:r>
            <a:r>
              <a:rPr lang="en-US" b="0" dirty="0" smtClean="0"/>
              <a:t> </a:t>
            </a:r>
            <a:r>
              <a:rPr lang="en-US" b="0" dirty="0"/>
              <a:t>implemented </a:t>
            </a:r>
            <a:r>
              <a:rPr lang="en-US" b="0" dirty="0" smtClean="0"/>
              <a:t>OLDI, or planning OLDI, no </a:t>
            </a:r>
            <a:r>
              <a:rPr lang="en-US" b="0" dirty="0"/>
              <a:t>intention of using only AIDC. </a:t>
            </a:r>
            <a:endParaRPr lang="en-US" b="0" dirty="0" smtClean="0"/>
          </a:p>
          <a:p>
            <a:r>
              <a:rPr lang="en-US" b="0" dirty="0" smtClean="0"/>
              <a:t>Agreed </a:t>
            </a:r>
            <a:r>
              <a:rPr lang="en-US" b="0" dirty="0"/>
              <a:t>that </a:t>
            </a:r>
            <a:r>
              <a:rPr lang="en-US" b="0" dirty="0" smtClean="0"/>
              <a:t>OLDI implementation </a:t>
            </a:r>
            <a:r>
              <a:rPr lang="en-US" b="0" dirty="0"/>
              <a:t>should be considered and accepted as Regional variation of </a:t>
            </a:r>
            <a:r>
              <a:rPr lang="en-US" b="0" dirty="0" smtClean="0"/>
              <a:t>AIDC implementation </a:t>
            </a:r>
          </a:p>
          <a:p>
            <a:r>
              <a:rPr lang="en-US" b="0" dirty="0" smtClean="0"/>
              <a:t>Both </a:t>
            </a:r>
            <a:r>
              <a:rPr lang="en-US" b="0" dirty="0"/>
              <a:t>AIDC and OLDI </a:t>
            </a:r>
            <a:r>
              <a:rPr lang="en-US" b="0" dirty="0" smtClean="0"/>
              <a:t>are implemented, </a:t>
            </a:r>
            <a:r>
              <a:rPr lang="en-US" b="0" dirty="0"/>
              <a:t>it will be a bilateral issue and some States that </a:t>
            </a:r>
            <a:r>
              <a:rPr lang="en-US" b="0" dirty="0" smtClean="0"/>
              <a:t>are interfacing </a:t>
            </a:r>
            <a:r>
              <a:rPr lang="en-US" b="0" dirty="0"/>
              <a:t>with adjacent </a:t>
            </a:r>
            <a:r>
              <a:rPr lang="en-US" b="0" dirty="0" smtClean="0"/>
              <a:t>Regions may </a:t>
            </a:r>
            <a:r>
              <a:rPr lang="en-US" b="0" dirty="0"/>
              <a:t>require to support and implement dual capabilities (AIDC and OLDI).</a:t>
            </a:r>
            <a:endParaRPr lang="en-US" dirty="0"/>
          </a:p>
        </p:txBody>
      </p:sp>
      <p:sp>
        <p:nvSpPr>
          <p:cNvPr id="5" name="Slide Number Placeholder 4"/>
          <p:cNvSpPr>
            <a:spLocks noGrp="1"/>
          </p:cNvSpPr>
          <p:nvPr>
            <p:ph type="sldNum" sz="quarter" idx="12"/>
          </p:nvPr>
        </p:nvSpPr>
        <p:spPr/>
        <p:txBody>
          <a:bodyPr/>
          <a:lstStyle/>
          <a:p>
            <a:fld id="{3FF909EE-2C65-48BC-95E5-26F3591A45A6}" type="slidenum">
              <a:rPr lang="en-CA" smtClean="0"/>
              <a:t>4</a:t>
            </a:fld>
            <a:endParaRPr lang="en-CA"/>
          </a:p>
        </p:txBody>
      </p:sp>
    </p:spTree>
    <p:extLst>
      <p:ext uri="{BB962C8B-B14F-4D97-AF65-F5344CB8AC3E}">
        <p14:creationId xmlns:p14="http://schemas.microsoft.com/office/powerpoint/2010/main" val="11142234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WP – 38</a:t>
            </a:r>
            <a:r>
              <a:rPr lang="en-US" baseline="30000" dirty="0" smtClean="0"/>
              <a:t>th</a:t>
            </a:r>
            <a:r>
              <a:rPr lang="en-US" dirty="0" smtClean="0"/>
              <a:t> ASSEMBLY </a:t>
            </a:r>
            <a:endParaRPr lang="en-US" dirty="0"/>
          </a:p>
        </p:txBody>
      </p:sp>
      <p:sp>
        <p:nvSpPr>
          <p:cNvPr id="3" name="Content Placeholder 2"/>
          <p:cNvSpPr>
            <a:spLocks noGrp="1"/>
          </p:cNvSpPr>
          <p:nvPr>
            <p:ph idx="1"/>
          </p:nvPr>
        </p:nvSpPr>
        <p:spPr/>
        <p:txBody>
          <a:bodyPr>
            <a:normAutofit/>
          </a:bodyPr>
          <a:lstStyle/>
          <a:p>
            <a:r>
              <a:rPr lang="en-US" b="0" dirty="0"/>
              <a:t>Montréal, 24 September—4 October </a:t>
            </a:r>
            <a:r>
              <a:rPr lang="en-US" b="0" dirty="0" smtClean="0"/>
              <a:t>2013</a:t>
            </a:r>
          </a:p>
          <a:p>
            <a:r>
              <a:rPr lang="en-US" b="0" dirty="0" smtClean="0"/>
              <a:t>Assembly </a:t>
            </a:r>
            <a:r>
              <a:rPr lang="en-US" b="0" dirty="0"/>
              <a:t>38 </a:t>
            </a:r>
            <a:r>
              <a:rPr lang="en-US" b="0" dirty="0" smtClean="0"/>
              <a:t>WP-266: </a:t>
            </a:r>
            <a:r>
              <a:rPr lang="en-US" b="0" i="1" dirty="0" smtClean="0"/>
              <a:t>CONCLUSION</a:t>
            </a:r>
          </a:p>
          <a:p>
            <a:r>
              <a:rPr lang="en-US" b="0" i="1" dirty="0"/>
              <a:t>The implementation of OLDI in the </a:t>
            </a:r>
            <a:r>
              <a:rPr lang="en-US" b="0" i="1" dirty="0" smtClean="0"/>
              <a:t>MID Region </a:t>
            </a:r>
            <a:r>
              <a:rPr lang="en-US" b="0" i="1" dirty="0"/>
              <a:t>should be accepted as a variation </a:t>
            </a:r>
            <a:r>
              <a:rPr lang="en-US" b="0" i="1" dirty="0" smtClean="0"/>
              <a:t>AIDC implementation</a:t>
            </a:r>
            <a:r>
              <a:rPr lang="en-US" b="0" i="1" dirty="0"/>
              <a:t>. Wherever both AIDC and OLDI are implemented then States should choose the </a:t>
            </a:r>
            <a:r>
              <a:rPr lang="en-US" b="0" i="1" dirty="0" smtClean="0"/>
              <a:t>suitable one </a:t>
            </a:r>
            <a:r>
              <a:rPr lang="en-US" b="0" i="1" dirty="0"/>
              <a:t>satisfying the requirements of the partnering State.</a:t>
            </a:r>
            <a:endParaRPr lang="en-US" b="0" i="1" dirty="0" smtClean="0"/>
          </a:p>
          <a:p>
            <a:endParaRPr lang="en-US" dirty="0"/>
          </a:p>
        </p:txBody>
      </p:sp>
      <p:sp>
        <p:nvSpPr>
          <p:cNvPr id="5" name="Slide Number Placeholder 4"/>
          <p:cNvSpPr>
            <a:spLocks noGrp="1"/>
          </p:cNvSpPr>
          <p:nvPr>
            <p:ph type="sldNum" sz="quarter" idx="12"/>
          </p:nvPr>
        </p:nvSpPr>
        <p:spPr/>
        <p:txBody>
          <a:bodyPr/>
          <a:lstStyle/>
          <a:p>
            <a:fld id="{3FF909EE-2C65-48BC-95E5-26F3591A45A6}" type="slidenum">
              <a:rPr lang="en-CA" smtClean="0"/>
              <a:t>5</a:t>
            </a:fld>
            <a:endParaRPr lang="en-CA"/>
          </a:p>
        </p:txBody>
      </p:sp>
    </p:spTree>
    <p:extLst>
      <p:ext uri="{BB962C8B-B14F-4D97-AF65-F5344CB8AC3E}">
        <p14:creationId xmlns:p14="http://schemas.microsoft.com/office/powerpoint/2010/main" val="27590037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AIDC SEMINAR</a:t>
            </a:r>
            <a:endParaRPr lang="en-US" dirty="0"/>
          </a:p>
        </p:txBody>
      </p:sp>
      <p:sp>
        <p:nvSpPr>
          <p:cNvPr id="3" name="Content Placeholder 2"/>
          <p:cNvSpPr>
            <a:spLocks noGrp="1"/>
          </p:cNvSpPr>
          <p:nvPr>
            <p:ph idx="1"/>
          </p:nvPr>
        </p:nvSpPr>
        <p:spPr/>
        <p:txBody>
          <a:bodyPr/>
          <a:lstStyle/>
          <a:p>
            <a:r>
              <a:rPr lang="en-US" dirty="0" smtClean="0"/>
              <a:t>ASBU PRIORITY</a:t>
            </a:r>
          </a:p>
          <a:p>
            <a:r>
              <a:rPr lang="en-US" dirty="0" smtClean="0"/>
              <a:t>MID AN STRATEGY</a:t>
            </a:r>
          </a:p>
          <a:p>
            <a:r>
              <a:rPr lang="en-US" dirty="0" smtClean="0"/>
              <a:t>SEMINAR TO SUPPORT IMPLEMENTATION</a:t>
            </a:r>
          </a:p>
          <a:p>
            <a:r>
              <a:rPr lang="en-US" dirty="0" smtClean="0"/>
              <a:t>APAC – EURO PARTICIPATION</a:t>
            </a:r>
          </a:p>
          <a:p>
            <a:r>
              <a:rPr lang="en-US" dirty="0" smtClean="0"/>
              <a:t>AIDC/OLDI IMPLEMENTATION STRATEGY</a:t>
            </a:r>
          </a:p>
          <a:p>
            <a:endParaRPr lang="en-US" dirty="0" smtClean="0"/>
          </a:p>
          <a:p>
            <a:pPr marL="0" indent="0">
              <a:buNone/>
            </a:pPr>
            <a:endParaRPr lang="en-US" dirty="0" smtClean="0"/>
          </a:p>
          <a:p>
            <a:endParaRPr lang="en-US" dirty="0"/>
          </a:p>
        </p:txBody>
      </p:sp>
      <p:sp>
        <p:nvSpPr>
          <p:cNvPr id="5" name="Slide Number Placeholder 4"/>
          <p:cNvSpPr>
            <a:spLocks noGrp="1"/>
          </p:cNvSpPr>
          <p:nvPr>
            <p:ph type="sldNum" sz="quarter" idx="12"/>
          </p:nvPr>
        </p:nvSpPr>
        <p:spPr/>
        <p:txBody>
          <a:bodyPr/>
          <a:lstStyle/>
          <a:p>
            <a:fld id="{3FF909EE-2C65-48BC-95E5-26F3591A45A6}" type="slidenum">
              <a:rPr lang="en-CA" smtClean="0"/>
              <a:t>6</a:t>
            </a:fld>
            <a:endParaRPr lang="en-CA"/>
          </a:p>
        </p:txBody>
      </p:sp>
    </p:spTree>
    <p:extLst>
      <p:ext uri="{BB962C8B-B14F-4D97-AF65-F5344CB8AC3E}">
        <p14:creationId xmlns:p14="http://schemas.microsoft.com/office/powerpoint/2010/main" val="2492013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Seminar Outcome</a:t>
            </a:r>
            <a:endParaRPr lang="en-US" dirty="0"/>
          </a:p>
        </p:txBody>
      </p:sp>
      <p:sp>
        <p:nvSpPr>
          <p:cNvPr id="3" name="Content Placeholder 2"/>
          <p:cNvSpPr>
            <a:spLocks noGrp="1"/>
          </p:cNvSpPr>
          <p:nvPr>
            <p:ph idx="1"/>
          </p:nvPr>
        </p:nvSpPr>
        <p:spPr/>
        <p:txBody>
          <a:bodyPr>
            <a:normAutofit fontScale="77500" lnSpcReduction="20000"/>
          </a:bodyPr>
          <a:lstStyle/>
          <a:p>
            <a:pPr lvl="0"/>
            <a:r>
              <a:rPr lang="en-US" dirty="0"/>
              <a:t>Identified six (6) MID States that should support both (AIDC/OLDI);</a:t>
            </a:r>
          </a:p>
          <a:p>
            <a:pPr lvl="0"/>
            <a:r>
              <a:rPr lang="en-US" dirty="0"/>
              <a:t>developed an updated  AIDC/OLDI Implementation Plan and system capabilities;</a:t>
            </a:r>
          </a:p>
          <a:p>
            <a:pPr lvl="0"/>
            <a:r>
              <a:rPr lang="en-US" dirty="0"/>
              <a:t>agreed on a minimum AIDC/OLDI set of Messages for implementation in the MID Region;</a:t>
            </a:r>
          </a:p>
          <a:p>
            <a:pPr lvl="0"/>
            <a:r>
              <a:rPr lang="en-US" dirty="0"/>
              <a:t>agreed on necessary consideration for the amendment of </a:t>
            </a:r>
            <a:r>
              <a:rPr lang="en-US" dirty="0" err="1"/>
              <a:t>LoA</a:t>
            </a:r>
            <a:r>
              <a:rPr lang="en-US" dirty="0"/>
              <a:t> Template;</a:t>
            </a:r>
          </a:p>
          <a:p>
            <a:pPr lvl="0"/>
            <a:r>
              <a:rPr lang="en-US" dirty="0"/>
              <a:t>developed High level Implementation Check list;</a:t>
            </a:r>
          </a:p>
          <a:p>
            <a:pPr lvl="0"/>
            <a:r>
              <a:rPr lang="en-US" dirty="0"/>
              <a:t>agreed that State should have AIDC/OLDI Focal points;</a:t>
            </a:r>
          </a:p>
          <a:p>
            <a:pPr lvl="0"/>
            <a:r>
              <a:rPr lang="en-US" dirty="0"/>
              <a:t>agreed that APAC and EUR Regional Offices support interregional implementation ; and</a:t>
            </a:r>
          </a:p>
          <a:p>
            <a:r>
              <a:rPr lang="en-US" dirty="0"/>
              <a:t>agreed on the following list of Recommendations</a:t>
            </a:r>
          </a:p>
        </p:txBody>
      </p:sp>
      <p:sp>
        <p:nvSpPr>
          <p:cNvPr id="5" name="Slide Number Placeholder 4"/>
          <p:cNvSpPr>
            <a:spLocks noGrp="1"/>
          </p:cNvSpPr>
          <p:nvPr>
            <p:ph type="sldNum" sz="quarter" idx="12"/>
          </p:nvPr>
        </p:nvSpPr>
        <p:spPr/>
        <p:txBody>
          <a:bodyPr/>
          <a:lstStyle/>
          <a:p>
            <a:fld id="{3FF909EE-2C65-48BC-95E5-26F3591A45A6}" type="slidenum">
              <a:rPr lang="en-CA" smtClean="0"/>
              <a:t>7</a:t>
            </a:fld>
            <a:endParaRPr lang="en-CA"/>
          </a:p>
        </p:txBody>
      </p:sp>
    </p:spTree>
    <p:extLst>
      <p:ext uri="{BB962C8B-B14F-4D97-AF65-F5344CB8AC3E}">
        <p14:creationId xmlns:p14="http://schemas.microsoft.com/office/powerpoint/2010/main" val="2698640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6712"/>
            <a:ext cx="8229600" cy="648072"/>
          </a:xfrm>
        </p:spPr>
        <p:txBody>
          <a:bodyPr/>
          <a:lstStyle/>
          <a:p>
            <a:r>
              <a:rPr lang="en-US" dirty="0" smtClean="0"/>
              <a:t>Seminar Recommendation</a:t>
            </a:r>
            <a:endParaRPr lang="en-US" dirty="0"/>
          </a:p>
        </p:txBody>
      </p:sp>
      <p:sp>
        <p:nvSpPr>
          <p:cNvPr id="3" name="Content Placeholder 2"/>
          <p:cNvSpPr>
            <a:spLocks noGrp="1"/>
          </p:cNvSpPr>
          <p:nvPr>
            <p:ph idx="1"/>
          </p:nvPr>
        </p:nvSpPr>
        <p:spPr>
          <a:xfrm>
            <a:off x="457200" y="1412776"/>
            <a:ext cx="8229600" cy="5040560"/>
          </a:xfrm>
        </p:spPr>
        <p:txBody>
          <a:bodyPr>
            <a:noAutofit/>
          </a:bodyPr>
          <a:lstStyle/>
          <a:p>
            <a:pPr lvl="0"/>
            <a:r>
              <a:rPr lang="en-US" sz="2400" dirty="0"/>
              <a:t>States to share experience on AIDC/OLDI implementation including sharing of training and implementation packages and visits to other states;</a:t>
            </a:r>
          </a:p>
          <a:p>
            <a:pPr lvl="0"/>
            <a:r>
              <a:rPr lang="en-US" sz="2400" dirty="0"/>
              <a:t>in order to expedite implementation States are encouraged to engage in test and trials even before signing the Official </a:t>
            </a:r>
            <a:r>
              <a:rPr lang="en-US" sz="2400" dirty="0" err="1"/>
              <a:t>LoA</a:t>
            </a:r>
            <a:r>
              <a:rPr lang="en-US" sz="2400" dirty="0"/>
              <a:t>;</a:t>
            </a:r>
          </a:p>
          <a:p>
            <a:pPr lvl="0"/>
            <a:r>
              <a:rPr lang="en-US" sz="2400" dirty="0"/>
              <a:t>encourage bilateral AIDC/OLDI Workshops;</a:t>
            </a:r>
          </a:p>
          <a:p>
            <a:pPr lvl="0"/>
            <a:r>
              <a:rPr lang="en-US" sz="2400" dirty="0"/>
              <a:t>States to identify operational requirements/Scope and improvements (know what are the messages which are needed/supported by other ATSU) and develop </a:t>
            </a:r>
            <a:r>
              <a:rPr lang="en-US" sz="2400" dirty="0" err="1"/>
              <a:t>LoA</a:t>
            </a:r>
            <a:r>
              <a:rPr lang="en-US" sz="2400" dirty="0"/>
              <a:t> accordingly;</a:t>
            </a:r>
          </a:p>
          <a:p>
            <a:pPr lvl="0"/>
            <a:r>
              <a:rPr lang="en-US" sz="2400" dirty="0"/>
              <a:t>engage both technical and operational experts (CNS/ATM) in the update/amendment of the </a:t>
            </a:r>
            <a:r>
              <a:rPr lang="en-US" sz="2400" dirty="0" err="1"/>
              <a:t>LoA</a:t>
            </a:r>
            <a:r>
              <a:rPr lang="en-US" sz="2400" dirty="0" smtClean="0"/>
              <a:t>;</a:t>
            </a:r>
            <a:endParaRPr lang="en-US" sz="2400" dirty="0"/>
          </a:p>
        </p:txBody>
      </p:sp>
      <p:sp>
        <p:nvSpPr>
          <p:cNvPr id="5" name="Slide Number Placeholder 4"/>
          <p:cNvSpPr>
            <a:spLocks noGrp="1"/>
          </p:cNvSpPr>
          <p:nvPr>
            <p:ph type="sldNum" sz="quarter" idx="12"/>
          </p:nvPr>
        </p:nvSpPr>
        <p:spPr/>
        <p:txBody>
          <a:bodyPr/>
          <a:lstStyle/>
          <a:p>
            <a:fld id="{3FF909EE-2C65-48BC-95E5-26F3591A45A6}" type="slidenum">
              <a:rPr lang="en-CA" smtClean="0"/>
              <a:t>8</a:t>
            </a:fld>
            <a:endParaRPr lang="en-CA"/>
          </a:p>
        </p:txBody>
      </p:sp>
    </p:spTree>
    <p:extLst>
      <p:ext uri="{BB962C8B-B14F-4D97-AF65-F5344CB8AC3E}">
        <p14:creationId xmlns:p14="http://schemas.microsoft.com/office/powerpoint/2010/main" val="7320720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 Seminar Recommendations</a:t>
            </a:r>
            <a:br>
              <a:rPr lang="en-US" dirty="0" smtClean="0"/>
            </a:br>
            <a:endParaRPr lang="en-US" dirty="0"/>
          </a:p>
        </p:txBody>
      </p:sp>
      <p:sp>
        <p:nvSpPr>
          <p:cNvPr id="3" name="Content Placeholder 2"/>
          <p:cNvSpPr>
            <a:spLocks noGrp="1"/>
          </p:cNvSpPr>
          <p:nvPr>
            <p:ph idx="1"/>
          </p:nvPr>
        </p:nvSpPr>
        <p:spPr/>
        <p:txBody>
          <a:bodyPr>
            <a:normAutofit fontScale="77500" lnSpcReduction="20000"/>
          </a:bodyPr>
          <a:lstStyle/>
          <a:p>
            <a:pPr lvl="0"/>
            <a:r>
              <a:rPr lang="en-US" dirty="0"/>
              <a:t>States (ATSU) having OLDI/AIDC capability to start implementation activities and plan implementation in Q2 2015;</a:t>
            </a:r>
          </a:p>
          <a:p>
            <a:pPr lvl="0"/>
            <a:r>
              <a:rPr lang="en-US" dirty="0"/>
              <a:t>CNS and ATM Sub Groups to compile the MID AIDC/OLDI Implementation Strategy document to include all references, details of messages; test activities etc.;</a:t>
            </a:r>
          </a:p>
          <a:p>
            <a:pPr lvl="0"/>
            <a:r>
              <a:rPr lang="en-US" dirty="0"/>
              <a:t>States to provide updates (progress reports) on AIDC/OLDI  implementation by 15 August 2014;</a:t>
            </a:r>
          </a:p>
          <a:p>
            <a:pPr lvl="0"/>
            <a:r>
              <a:rPr lang="en-US" dirty="0"/>
              <a:t>ICAO MID Regional Office to create a web page depositary for posting AIDC/OLDI Information etc.; and</a:t>
            </a:r>
          </a:p>
          <a:p>
            <a:pPr lvl="0"/>
            <a:r>
              <a:rPr lang="en-US" dirty="0"/>
              <a:t>conduct of a follow-up Seminar in Q4 2015.</a:t>
            </a:r>
          </a:p>
          <a:p>
            <a:endParaRPr lang="en-US" dirty="0"/>
          </a:p>
        </p:txBody>
      </p:sp>
      <p:sp>
        <p:nvSpPr>
          <p:cNvPr id="5" name="Slide Number Placeholder 4"/>
          <p:cNvSpPr>
            <a:spLocks noGrp="1"/>
          </p:cNvSpPr>
          <p:nvPr>
            <p:ph type="sldNum" sz="quarter" idx="12"/>
          </p:nvPr>
        </p:nvSpPr>
        <p:spPr/>
        <p:txBody>
          <a:bodyPr/>
          <a:lstStyle/>
          <a:p>
            <a:fld id="{3FF909EE-2C65-48BC-95E5-26F3591A45A6}" type="slidenum">
              <a:rPr lang="en-CA" smtClean="0"/>
              <a:t>9</a:t>
            </a:fld>
            <a:endParaRPr lang="en-CA"/>
          </a:p>
        </p:txBody>
      </p:sp>
    </p:spTree>
    <p:extLst>
      <p:ext uri="{BB962C8B-B14F-4D97-AF65-F5344CB8AC3E}">
        <p14:creationId xmlns:p14="http://schemas.microsoft.com/office/powerpoint/2010/main" val="23170090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4_Office Theme">
  <a:themeElements>
    <a:clrScheme name="ICAO - Capacity &amp; Efficiency">
      <a:dk1>
        <a:srgbClr val="279DD9"/>
      </a:dk1>
      <a:lt1>
        <a:sysClr val="window" lastClr="FFFFFF"/>
      </a:lt1>
      <a:dk2>
        <a:srgbClr val="006EB7"/>
      </a:dk2>
      <a:lt2>
        <a:srgbClr val="FFFFFF"/>
      </a:lt2>
      <a:accent1>
        <a:srgbClr val="0054A4"/>
      </a:accent1>
      <a:accent2>
        <a:srgbClr val="A1CFEF"/>
      </a:accent2>
      <a:accent3>
        <a:srgbClr val="8DC63F"/>
      </a:accent3>
      <a:accent4>
        <a:srgbClr val="CED8DD"/>
      </a:accent4>
      <a:accent5>
        <a:srgbClr val="8C99A1"/>
      </a:accent5>
      <a:accent6>
        <a:srgbClr val="5A6870"/>
      </a:accent6>
      <a:hlink>
        <a:srgbClr val="39474F"/>
      </a:hlink>
      <a:folHlink>
        <a:srgbClr val="C400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5_Office Theme">
  <a:themeElements>
    <a:clrScheme name="ICAO - Capacity &amp; Efficiency">
      <a:dk1>
        <a:srgbClr val="279DD9"/>
      </a:dk1>
      <a:lt1>
        <a:sysClr val="window" lastClr="FFFFFF"/>
      </a:lt1>
      <a:dk2>
        <a:srgbClr val="006EB7"/>
      </a:dk2>
      <a:lt2>
        <a:srgbClr val="FFFFFF"/>
      </a:lt2>
      <a:accent1>
        <a:srgbClr val="0054A4"/>
      </a:accent1>
      <a:accent2>
        <a:srgbClr val="A1CFEF"/>
      </a:accent2>
      <a:accent3>
        <a:srgbClr val="8DC63F"/>
      </a:accent3>
      <a:accent4>
        <a:srgbClr val="CED8DD"/>
      </a:accent4>
      <a:accent5>
        <a:srgbClr val="8C99A1"/>
      </a:accent5>
      <a:accent6>
        <a:srgbClr val="5A6870"/>
      </a:accent6>
      <a:hlink>
        <a:srgbClr val="39474F"/>
      </a:hlink>
      <a:folHlink>
        <a:srgbClr val="C400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3_Office Theme">
  <a:themeElements>
    <a:clrScheme name="ICAO - Capacity &amp; Efficiency">
      <a:dk1>
        <a:srgbClr val="279DD9"/>
      </a:dk1>
      <a:lt1>
        <a:sysClr val="window" lastClr="FFFFFF"/>
      </a:lt1>
      <a:dk2>
        <a:srgbClr val="006EB7"/>
      </a:dk2>
      <a:lt2>
        <a:srgbClr val="FFFFFF"/>
      </a:lt2>
      <a:accent1>
        <a:srgbClr val="0054A4"/>
      </a:accent1>
      <a:accent2>
        <a:srgbClr val="A1CFEF"/>
      </a:accent2>
      <a:accent3>
        <a:srgbClr val="8DC63F"/>
      </a:accent3>
      <a:accent4>
        <a:srgbClr val="CED8DD"/>
      </a:accent4>
      <a:accent5>
        <a:srgbClr val="8C99A1"/>
      </a:accent5>
      <a:accent6>
        <a:srgbClr val="5A6870"/>
      </a:accent6>
      <a:hlink>
        <a:srgbClr val="39474F"/>
      </a:hlink>
      <a:folHlink>
        <a:srgbClr val="C400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AED33510B0B1A4293B0C61CBAE997F1" ma:contentTypeVersion="5" ma:contentTypeDescription="Create a new document." ma:contentTypeScope="" ma:versionID="85e61697bd23b80e8194f9ad22a43be3">
  <xsd:schema xmlns:xsd="http://www.w3.org/2001/XMLSchema" xmlns:xs="http://www.w3.org/2001/XMLSchema" xmlns:p="http://schemas.microsoft.com/office/2006/metadata/properties" xmlns:ns2="2b0c29a6-a2e0-472b-bfb4-397922b0132f" targetNamespace="http://schemas.microsoft.com/office/2006/metadata/properties" ma:root="true" ma:fieldsID="5c84928c2a5c4de300c71ae487b21fdc" ns2:_="">
    <xsd:import namespace="2b0c29a6-a2e0-472b-bfb4-397922b0132f"/>
    <xsd:element name="properties">
      <xsd:complexType>
        <xsd:sequence>
          <xsd:element name="documentManagement">
            <xsd:complexType>
              <xsd:all>
                <xsd:element ref="ns2:Number" minOccurs="0"/>
                <xsd:element ref="ns2:Update_x0020_Date" minOccurs="0"/>
                <xsd:element ref="ns2:Presenter" minOccurs="0"/>
                <xsd:element ref="ns2:Category" minOccurs="0"/>
                <xsd:element ref="ns2:Type_x0020_Na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0c29a6-a2e0-472b-bfb4-397922b0132f" elementFormDefault="qualified">
    <xsd:import namespace="http://schemas.microsoft.com/office/2006/documentManagement/types"/>
    <xsd:import namespace="http://schemas.microsoft.com/office/infopath/2007/PartnerControls"/>
    <xsd:element name="Number" ma:index="8" nillable="true" ma:displayName="Number" ma:internalName="Number">
      <xsd:simpleType>
        <xsd:restriction base="dms:Text">
          <xsd:maxLength value="255"/>
        </xsd:restriction>
      </xsd:simpleType>
    </xsd:element>
    <xsd:element name="Update_x0020_Date" ma:index="9" nillable="true" ma:displayName="Update Date" ma:internalName="Update_x0020_Date">
      <xsd:simpleType>
        <xsd:restriction base="dms:Text">
          <xsd:maxLength value="255"/>
        </xsd:restriction>
      </xsd:simpleType>
    </xsd:element>
    <xsd:element name="Presenter" ma:index="10" nillable="true" ma:displayName="Presenter" ma:internalName="Presenter">
      <xsd:simpleType>
        <xsd:restriction base="dms:Text">
          <xsd:maxLength value="255"/>
        </xsd:restriction>
      </xsd:simpleType>
    </xsd:element>
    <xsd:element name="Category" ma:index="11" nillable="true" ma:displayName="Category" ma:format="Dropdown" ma:internalName="Category">
      <xsd:simpleType>
        <xsd:union memberTypes="dms:Text">
          <xsd:simpleType>
            <xsd:restriction base="dms:Choice">
              <xsd:enumeration value="1-Report"/>
              <xsd:enumeration value="2-General Information"/>
              <xsd:enumeration value="3-Working Papers"/>
              <xsd:enumeration value="4-Information Papers"/>
              <xsd:enumeration value="5-Presentations"/>
              <xsd:enumeration value="6-Discussion papers"/>
            </xsd:restriction>
          </xsd:simpleType>
        </xsd:union>
      </xsd:simpleType>
    </xsd:element>
    <xsd:element name="Type_x0020_Name" ma:index="12" nillable="true" ma:displayName="Type Name" ma:internalName="Type_x0020_Name">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Category xmlns="2b0c29a6-a2e0-472b-bfb4-397922b0132f">5-Presentations</Category>
    <Type_x0020_Name xmlns="2b0c29a6-a2e0-472b-bfb4-397922b0132f">2014 SIP-AIDC</Type_x0020_Name>
    <Presenter xmlns="2b0c29a6-a2e0-472b-bfb4-397922b0132f">Secretariat</Presenter>
    <Update_x0020_Date xmlns="2b0c29a6-a2e0-472b-bfb4-397922b0132f">30 Oct. 2014</Update_x0020_Date>
    <Number xmlns="2b0c29a6-a2e0-472b-bfb4-397922b0132f">SP/14 (B)</Number>
  </documentManagement>
</p:properties>
</file>

<file path=customXml/itemProps1.xml><?xml version="1.0" encoding="utf-8"?>
<ds:datastoreItem xmlns:ds="http://schemas.openxmlformats.org/officeDocument/2006/customXml" ds:itemID="{93891F53-74AF-480A-BD13-09AD9BAF62B5}"/>
</file>

<file path=customXml/itemProps2.xml><?xml version="1.0" encoding="utf-8"?>
<ds:datastoreItem xmlns:ds="http://schemas.openxmlformats.org/officeDocument/2006/customXml" ds:itemID="{A0BE3324-EAC1-4CCD-A887-88D1A42EADE1}"/>
</file>

<file path=customXml/itemProps3.xml><?xml version="1.0" encoding="utf-8"?>
<ds:datastoreItem xmlns:ds="http://schemas.openxmlformats.org/officeDocument/2006/customXml" ds:itemID="{398D582D-F556-42A7-BCAC-A7B3B71AB7F7}"/>
</file>

<file path=docProps/app.xml><?xml version="1.0" encoding="utf-8"?>
<Properties xmlns="http://schemas.openxmlformats.org/officeDocument/2006/extended-properties" xmlns:vt="http://schemas.openxmlformats.org/officeDocument/2006/docPropsVTypes">
  <TotalTime>9950</TotalTime>
  <Words>1551</Words>
  <Application>Microsoft Office PowerPoint</Application>
  <PresentationFormat>On-screen Show (4:3)</PresentationFormat>
  <Paragraphs>430</Paragraphs>
  <Slides>22</Slides>
  <Notes>4</Notes>
  <HiddenSlides>0</HiddenSlides>
  <MMClips>0</MMClips>
  <ScaleCrop>false</ScaleCrop>
  <HeadingPairs>
    <vt:vector size="4" baseType="variant">
      <vt:variant>
        <vt:lpstr>Theme</vt:lpstr>
      </vt:variant>
      <vt:variant>
        <vt:i4>3</vt:i4>
      </vt:variant>
      <vt:variant>
        <vt:lpstr>Slide Titles</vt:lpstr>
      </vt:variant>
      <vt:variant>
        <vt:i4>22</vt:i4>
      </vt:variant>
    </vt:vector>
  </HeadingPairs>
  <TitlesOfParts>
    <vt:vector size="25" baseType="lpstr">
      <vt:lpstr>4_Office Theme</vt:lpstr>
      <vt:lpstr>5_Office Theme</vt:lpstr>
      <vt:lpstr>3_Office Theme</vt:lpstr>
      <vt:lpstr>   (SIP) ASBU BO-FICE - AIDC Implementation Seminar (Bangkok, Thailand, 28- 31 October 2014)  PROGRESS IN THE MID REGION</vt:lpstr>
      <vt:lpstr>CONTENTS</vt:lpstr>
      <vt:lpstr>Initiatives</vt:lpstr>
      <vt:lpstr>ATN/IPS WG</vt:lpstr>
      <vt:lpstr>WP – 38th ASSEMBLY </vt:lpstr>
      <vt:lpstr>AIDC SEMINAR</vt:lpstr>
      <vt:lpstr>Seminar Outcome</vt:lpstr>
      <vt:lpstr>Seminar Recommendation</vt:lpstr>
      <vt:lpstr>Cont. Seminar Recommendations </vt:lpstr>
      <vt:lpstr>AIDC/OLDI IMPLEMENTATION STRATEGY</vt:lpstr>
      <vt:lpstr>PowerPoint Presentation</vt:lpstr>
      <vt:lpstr>4. MID Impl. Plan</vt:lpstr>
      <vt:lpstr>Proposed Monitoring </vt:lpstr>
      <vt:lpstr>Basic core messages</vt:lpstr>
      <vt:lpstr>5. Phase 1 messages</vt:lpstr>
      <vt:lpstr>7. Test Objectives</vt:lpstr>
      <vt:lpstr>Test Scripts</vt:lpstr>
      <vt:lpstr>8. Test Scripts </vt:lpstr>
      <vt:lpstr>8. Sample tests - TST001</vt:lpstr>
      <vt:lpstr>Implementation Plan </vt:lpstr>
      <vt:lpstr>Implementation Plan</vt:lpstr>
      <vt:lpstr>PowerPoint Presentation</vt:lpstr>
    </vt:vector>
  </TitlesOfParts>
  <Company>I.C.A.O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Progress in the MID Region</dc:title>
  <dc:creator>Philbin, Anthony</dc:creator>
  <cp:lastModifiedBy>Raza Gulam</cp:lastModifiedBy>
  <cp:revision>575</cp:revision>
  <cp:lastPrinted>2014-03-18T14:15:16Z</cp:lastPrinted>
  <dcterms:created xsi:type="dcterms:W3CDTF">2013-08-20T15:49:37Z</dcterms:created>
  <dcterms:modified xsi:type="dcterms:W3CDTF">2014-10-28T09:00:41Z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0x0101004AED33510B0B1A4293B0C61CBAE997F1</vt:lpwstr>
  </property>
</Properties>
</file>